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4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5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  <p:sldMasterId id="2147483737" r:id="rId2"/>
    <p:sldMasterId id="2147483754" r:id="rId3"/>
    <p:sldMasterId id="2147483771" r:id="rId4"/>
    <p:sldMasterId id="2147483788" r:id="rId5"/>
    <p:sldMasterId id="2147483805" r:id="rId6"/>
  </p:sldMasterIdLst>
  <p:notesMasterIdLst>
    <p:notesMasterId r:id="rId69"/>
  </p:notesMasterIdLst>
  <p:sldIdLst>
    <p:sldId id="256" r:id="rId7"/>
    <p:sldId id="266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8" r:id="rId22"/>
    <p:sldId id="302" r:id="rId23"/>
    <p:sldId id="303" r:id="rId24"/>
    <p:sldId id="304" r:id="rId25"/>
    <p:sldId id="305" r:id="rId26"/>
    <p:sldId id="306" r:id="rId27"/>
    <p:sldId id="351" r:id="rId28"/>
    <p:sldId id="307" r:id="rId29"/>
    <p:sldId id="312" r:id="rId30"/>
    <p:sldId id="313" r:id="rId31"/>
    <p:sldId id="314" r:id="rId32"/>
    <p:sldId id="316" r:id="rId33"/>
    <p:sldId id="315" r:id="rId34"/>
    <p:sldId id="317" r:id="rId35"/>
    <p:sldId id="318" r:id="rId36"/>
    <p:sldId id="319" r:id="rId37"/>
    <p:sldId id="320" r:id="rId38"/>
    <p:sldId id="311" r:id="rId39"/>
    <p:sldId id="310" r:id="rId40"/>
    <p:sldId id="321" r:id="rId41"/>
    <p:sldId id="322" r:id="rId42"/>
    <p:sldId id="324" r:id="rId43"/>
    <p:sldId id="326" r:id="rId44"/>
    <p:sldId id="327" r:id="rId45"/>
    <p:sldId id="328" r:id="rId46"/>
    <p:sldId id="329" r:id="rId47"/>
    <p:sldId id="330" r:id="rId48"/>
    <p:sldId id="331" r:id="rId49"/>
    <p:sldId id="332" r:id="rId50"/>
    <p:sldId id="333" r:id="rId51"/>
    <p:sldId id="334" r:id="rId52"/>
    <p:sldId id="335" r:id="rId53"/>
    <p:sldId id="336" r:id="rId54"/>
    <p:sldId id="337" r:id="rId55"/>
    <p:sldId id="338" r:id="rId56"/>
    <p:sldId id="339" r:id="rId57"/>
    <p:sldId id="340" r:id="rId58"/>
    <p:sldId id="341" r:id="rId59"/>
    <p:sldId id="342" r:id="rId60"/>
    <p:sldId id="343" r:id="rId61"/>
    <p:sldId id="344" r:id="rId62"/>
    <p:sldId id="345" r:id="rId63"/>
    <p:sldId id="346" r:id="rId64"/>
    <p:sldId id="347" r:id="rId65"/>
    <p:sldId id="348" r:id="rId66"/>
    <p:sldId id="349" r:id="rId67"/>
    <p:sldId id="350" r:id="rId6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0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6" autoAdjust="0"/>
    <p:restoredTop sz="94660"/>
  </p:normalViewPr>
  <p:slideViewPr>
    <p:cSldViewPr>
      <p:cViewPr varScale="1">
        <p:scale>
          <a:sx n="89" d="100"/>
          <a:sy n="89" d="100"/>
        </p:scale>
        <p:origin x="1296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" Type="http://schemas.openxmlformats.org/officeDocument/2006/relationships/slide" Target="slides/slide1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9268DF-F9E6-4459-B756-FF78A13AC9F8}" type="datetimeFigureOut">
              <a:rPr lang="zh-TW" altLang="en-US" smtClean="0"/>
              <a:t>2015/5/14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05CFA-0702-4015-883D-057772A00D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3999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05CFA-0702-4015-883D-057772A00DF4}" type="slidenum">
              <a:rPr lang="zh-TW" altLang="en-US" smtClean="0">
                <a:solidFill>
                  <a:prstClr val="black"/>
                </a:solidFill>
              </a:rPr>
              <a:pPr/>
              <a:t>49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983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05CFA-0702-4015-883D-057772A00DF4}" type="slidenum">
              <a:rPr lang="zh-TW" altLang="en-US" smtClean="0">
                <a:solidFill>
                  <a:prstClr val="black"/>
                </a:solidFill>
              </a:rPr>
              <a:pPr/>
              <a:t>57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684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05CFA-0702-4015-883D-057772A00DF4}" type="slidenum">
              <a:rPr lang="zh-TW" altLang="en-US" smtClean="0">
                <a:solidFill>
                  <a:prstClr val="black"/>
                </a:solidFill>
              </a:rPr>
              <a:pPr/>
              <a:t>58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308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22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22" y="4777392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6C046-A888-4703-A37A-8A19FA7914CA}" type="datetime1">
              <a:rPr lang="zh-TW" altLang="en-US" smtClean="0"/>
              <a:t>2015/5/14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此投影片僅供教學用途</a:t>
            </a:r>
            <a:endParaRPr lang="zh-TW" altLang="en-US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70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53"/>
            <a:ext cx="584978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3250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21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21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7BD41-F9F0-4794-90AD-3B03F02513B7}" type="datetime1">
              <a:rPr lang="zh-TW" altLang="en-US" smtClean="0"/>
              <a:t>2015/5/14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此投影片僅供教學用途</a:t>
            </a:r>
            <a:endParaRPr lang="zh-TW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60" y="3166539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52"/>
            <a:ext cx="584978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9718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4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21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32730-4F62-48A0-BCA3-39C5CC38185F}" type="datetime1">
              <a:rPr lang="zh-TW" altLang="en-US" smtClean="0"/>
              <a:t>2015/5/14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此投影片僅供教學用途</a:t>
            </a:r>
            <a:endParaRPr lang="zh-TW" altLang="en-US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60" y="3166539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52"/>
            <a:ext cx="584978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808322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9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85197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21" y="2438403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21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4839E-7094-41BF-B8D9-43602F53790D}" type="datetime1">
              <a:rPr lang="zh-TW" altLang="en-US" smtClean="0"/>
              <a:t>2015/5/14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此投影片僅供教學用途</a:t>
            </a:r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60" y="4910672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100"/>
            <a:ext cx="584978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1400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4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7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7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0255E-BDE1-4752-A8E7-B75EDDFF70E4}" type="datetime1">
              <a:rPr lang="zh-TW" altLang="en-US" smtClean="0"/>
              <a:t>2015/5/14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此投影片僅供教學用途</a:t>
            </a:r>
            <a:endParaRPr lang="zh-TW" altLang="en-US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60" y="4910672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100"/>
            <a:ext cx="584978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808322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9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771322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21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21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229E0-6353-4A63-91E1-03FB485B9C0C}" type="datetime1">
              <a:rPr lang="zh-TW" altLang="en-US" smtClean="0"/>
              <a:t>2015/5/14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此投影片僅供教學用途</a:t>
            </a:r>
            <a:endParaRPr lang="zh-TW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60" y="4910672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100"/>
            <a:ext cx="584978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249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0A8B6-89C7-4EEF-8A44-D1212F1873BB}" type="datetime1">
              <a:rPr lang="zh-TW" altLang="en-US" smtClean="0"/>
              <a:t>2015/5/14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此投影片僅供教學用途</a:t>
            </a:r>
            <a:endParaRPr lang="zh-TW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60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761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18"/>
            <a:ext cx="1656132" cy="5283817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18"/>
            <a:ext cx="4716348" cy="528381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053-23A0-4CD2-8ADF-22932DF7A875}" type="datetime1">
              <a:rPr lang="zh-TW" altLang="en-US" smtClean="0"/>
              <a:t>2015/5/14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此投影片僅供教學用途</a:t>
            </a:r>
            <a:endParaRPr lang="zh-TW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60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24331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1916" y="2514601"/>
            <a:ext cx="6686549" cy="2262781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1916" y="4777392"/>
            <a:ext cx="668654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E74E0-EFF9-48BD-92C8-F3E90A3A507C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 6"/>
          <p:cNvSpPr/>
          <p:nvPr/>
        </p:nvSpPr>
        <p:spPr bwMode="auto">
          <a:xfrm>
            <a:off x="2" y="4323823"/>
            <a:ext cx="1308489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6" y="4529553"/>
            <a:ext cx="584825" cy="365125"/>
          </a:xfrm>
        </p:spPr>
        <p:txBody>
          <a:bodyPr/>
          <a:lstStyle/>
          <a:p>
            <a:fld id="{FD3A3DC5-58CD-423C-9E9B-3BF29836C11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10031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700" y="624110"/>
            <a:ext cx="6683765" cy="128089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1909" y="2133600"/>
            <a:ext cx="6686550" cy="377762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B38E3-308D-414B-8AED-B6CCAF3310D3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714379"/>
            <a:ext cx="1191395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A3DC5-58CD-423C-9E9B-3BF29836C11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45962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6" y="2058750"/>
            <a:ext cx="6686549" cy="1468800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6" y="3530129"/>
            <a:ext cx="6686549" cy="8604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F1BA-9DEA-41F2-A058-0A3E7714B512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178178"/>
            <a:ext cx="1191395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6" y="3244152"/>
            <a:ext cx="584825" cy="365125"/>
          </a:xfrm>
        </p:spPr>
        <p:txBody>
          <a:bodyPr/>
          <a:lstStyle/>
          <a:p>
            <a:fld id="{FD3A3DC5-58CD-423C-9E9B-3BF29836C11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7918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7" y="624110"/>
            <a:ext cx="6589199" cy="128089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21" y="2133600"/>
            <a:ext cx="6591985" cy="377762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9C9A9-62C3-4EFD-BC10-CF97EC5ABD72}" type="datetime1">
              <a:rPr lang="zh-TW" altLang="en-US" smtClean="0"/>
              <a:t>2015/5/14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此投影片僅供教學用途</a:t>
            </a:r>
            <a:endParaRPr lang="zh-TW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60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68228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1909" y="2133600"/>
            <a:ext cx="3235398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93060" y="2126222"/>
            <a:ext cx="3235398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3980-2A9B-4114-A201-FE8E31D514FF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 11"/>
          <p:cNvSpPr/>
          <p:nvPr/>
        </p:nvSpPr>
        <p:spPr bwMode="auto">
          <a:xfrm flipV="1">
            <a:off x="-3141" y="714379"/>
            <a:ext cx="1191395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6" y="787785"/>
            <a:ext cx="584825" cy="365125"/>
          </a:xfrm>
        </p:spPr>
        <p:txBody>
          <a:bodyPr/>
          <a:lstStyle/>
          <a:p>
            <a:fld id="{FD3A3DC5-58CD-423C-9E9B-3BF29836C11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9701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531" y="1972703"/>
            <a:ext cx="2994549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1909" y="2548966"/>
            <a:ext cx="3257170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29978" y="1969475"/>
            <a:ext cx="2999251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5218" y="2545738"/>
            <a:ext cx="3254006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71B13-D357-492C-9256-FF8976489A99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3141" y="714379"/>
            <a:ext cx="1191395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6" y="787785"/>
            <a:ext cx="584825" cy="365125"/>
          </a:xfrm>
        </p:spPr>
        <p:txBody>
          <a:bodyPr/>
          <a:lstStyle/>
          <a:p>
            <a:fld id="{FD3A3DC5-58CD-423C-9E9B-3BF29836C11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10668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660B7-C07D-48E5-B4F2-B7285648CA84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 11"/>
          <p:cNvSpPr/>
          <p:nvPr/>
        </p:nvSpPr>
        <p:spPr bwMode="auto">
          <a:xfrm flipV="1">
            <a:off x="-3141" y="714379"/>
            <a:ext cx="1191395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A3DC5-58CD-423C-9E9B-3BF29836C11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7195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483F-FEE8-444A-8D5D-3052CCFE0847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 11"/>
          <p:cNvSpPr/>
          <p:nvPr/>
        </p:nvSpPr>
        <p:spPr bwMode="auto">
          <a:xfrm flipV="1">
            <a:off x="-3141" y="714379"/>
            <a:ext cx="1191395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A3DC5-58CD-423C-9E9B-3BF29836C11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3408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6" y="446088"/>
            <a:ext cx="2628899" cy="976312"/>
          </a:xfrm>
        </p:spPr>
        <p:txBody>
          <a:bodyPr anchor="b"/>
          <a:lstStyle>
            <a:lvl1pPr algn="l">
              <a:defRPr sz="15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259" y="446101"/>
            <a:ext cx="38862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6" y="1598613"/>
            <a:ext cx="2628899" cy="4262436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EDEC8-4706-46B3-AE18-C6335CE9CE20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714379"/>
            <a:ext cx="1191395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A3DC5-58CD-423C-9E9B-3BF29836C11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2790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800600"/>
            <a:ext cx="6686550" cy="566738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1909" y="634965"/>
            <a:ext cx="668655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5367338"/>
            <a:ext cx="6686550" cy="493712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BF28F-08C9-4222-A926-FA880B602F1B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4911738"/>
            <a:ext cx="1191395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6" y="4983100"/>
            <a:ext cx="584825" cy="365125"/>
          </a:xfrm>
        </p:spPr>
        <p:txBody>
          <a:bodyPr/>
          <a:lstStyle/>
          <a:p>
            <a:fld id="{FD3A3DC5-58CD-423C-9E9B-3BF29836C11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18989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6" y="609600"/>
            <a:ext cx="6686549" cy="311704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6" y="4354046"/>
            <a:ext cx="668654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88DD-B997-424E-AFED-A61F06873189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178178"/>
            <a:ext cx="1191395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6" y="3244152"/>
            <a:ext cx="584825" cy="365125"/>
          </a:xfrm>
        </p:spPr>
        <p:txBody>
          <a:bodyPr/>
          <a:lstStyle/>
          <a:p>
            <a:fld id="{FD3A3DC5-58CD-423C-9E9B-3BF29836C11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23477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468" y="609600"/>
            <a:ext cx="6295445" cy="28956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56260" y="3505200"/>
            <a:ext cx="5652416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6" y="4354046"/>
            <a:ext cx="668654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F96E7-474F-4AD2-BBE5-53F923B96DC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3178178"/>
            <a:ext cx="1191395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6" y="3244152"/>
            <a:ext cx="584825" cy="365125"/>
          </a:xfrm>
        </p:spPr>
        <p:txBody>
          <a:bodyPr/>
          <a:lstStyle/>
          <a:p>
            <a:fld id="{FD3A3DC5-58CD-423C-9E9B-3BF29836C11B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850739" y="648005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r>
              <a:rPr lang="en-US" sz="6000" dirty="0">
                <a:ln w="3175" cmpd="sng">
                  <a:noFill/>
                </a:ln>
                <a:solidFill>
                  <a:srgbClr val="A53010"/>
                </a:solidFill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36139" y="2905306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r>
              <a:rPr lang="en-US" sz="6000" dirty="0">
                <a:ln w="3175" cmpd="sng">
                  <a:noFill/>
                </a:ln>
                <a:solidFill>
                  <a:srgbClr val="A53010"/>
                </a:solidFill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88004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2438403"/>
            <a:ext cx="6686550" cy="2724845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5181600"/>
            <a:ext cx="668655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55E68-4B88-4247-94AE-4E67A2A1E65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4911738"/>
            <a:ext cx="1191395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6" y="4983100"/>
            <a:ext cx="584825" cy="365125"/>
          </a:xfrm>
        </p:spPr>
        <p:txBody>
          <a:bodyPr/>
          <a:lstStyle/>
          <a:p>
            <a:fld id="{FD3A3DC5-58CD-423C-9E9B-3BF29836C11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29901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137468" y="609600"/>
            <a:ext cx="6295445" cy="28956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4343400"/>
            <a:ext cx="668655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5181600"/>
            <a:ext cx="668655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1322D-9106-4369-B83F-2060BCC237BC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4911738"/>
            <a:ext cx="1191395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6" y="4983100"/>
            <a:ext cx="584825" cy="365125"/>
          </a:xfrm>
        </p:spPr>
        <p:txBody>
          <a:bodyPr/>
          <a:lstStyle/>
          <a:p>
            <a:fld id="{FD3A3DC5-58CD-423C-9E9B-3BF29836C11B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850739" y="648005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r>
              <a:rPr lang="en-US" sz="6000" dirty="0">
                <a:ln w="3175" cmpd="sng">
                  <a:noFill/>
                </a:ln>
                <a:solidFill>
                  <a:srgbClr val="A53010"/>
                </a:solidFill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36139" y="2905306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r>
              <a:rPr lang="en-US" sz="6000" dirty="0">
                <a:ln w="3175" cmpd="sng">
                  <a:noFill/>
                </a:ln>
                <a:solidFill>
                  <a:srgbClr val="A53010"/>
                </a:solidFill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51594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21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21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C2943-6A56-446F-B955-FF3B8DC30D27}" type="datetime1">
              <a:rPr lang="zh-TW" altLang="en-US" smtClean="0"/>
              <a:t>2015/5/14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此投影片僅供教學用途</a:t>
            </a:r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60" y="3166539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52"/>
            <a:ext cx="584978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16279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6" y="627407"/>
            <a:ext cx="6686549" cy="2880020"/>
          </a:xfrm>
        </p:spPr>
        <p:txBody>
          <a:bodyPr anchor="ctr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4343400"/>
            <a:ext cx="668655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5181600"/>
            <a:ext cx="668655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CE81E-D903-464C-9AAA-5E07FF2ADCD7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4911738"/>
            <a:ext cx="1191395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6" y="4983100"/>
            <a:ext cx="584825" cy="365125"/>
          </a:xfrm>
        </p:spPr>
        <p:txBody>
          <a:bodyPr/>
          <a:lstStyle/>
          <a:p>
            <a:fld id="{FD3A3DC5-58CD-423C-9E9B-3BF29836C11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86302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F9548-1DA8-4A47-AFAF-A8081B6DF6E6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714379"/>
            <a:ext cx="1191395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A3DC5-58CD-423C-9E9B-3BF29836C11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12542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1115" y="627418"/>
            <a:ext cx="1655701" cy="5283817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1909" y="627418"/>
            <a:ext cx="4857750" cy="528381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85066-6011-4649-BC3F-9CF69A225A9C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714379"/>
            <a:ext cx="1191395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A3DC5-58CD-423C-9E9B-3BF29836C11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39412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1916" y="2514601"/>
            <a:ext cx="6686549" cy="2262781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1916" y="4777392"/>
            <a:ext cx="668654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B6BDF-85E5-4350-A0B0-12623FCA5B5C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 6"/>
          <p:cNvSpPr/>
          <p:nvPr/>
        </p:nvSpPr>
        <p:spPr bwMode="auto">
          <a:xfrm>
            <a:off x="2" y="4323823"/>
            <a:ext cx="1308489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6" y="4529553"/>
            <a:ext cx="584825" cy="365125"/>
          </a:xfrm>
        </p:spPr>
        <p:txBody>
          <a:bodyPr/>
          <a:lstStyle/>
          <a:p>
            <a:fld id="{FD3A3DC5-58CD-423C-9E9B-3BF29836C11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71799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700" y="624110"/>
            <a:ext cx="6683765" cy="128089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1909" y="2133600"/>
            <a:ext cx="6686550" cy="377762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B3076-0145-462D-BA5C-5AB8B5ADB09A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714379"/>
            <a:ext cx="1191395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A3DC5-58CD-423C-9E9B-3BF29836C11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2216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6" y="2058750"/>
            <a:ext cx="6686549" cy="1468800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6" y="3530129"/>
            <a:ext cx="6686549" cy="8604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D81CA-ECD4-4471-9701-30FE1742DC07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178178"/>
            <a:ext cx="1191395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6" y="3244152"/>
            <a:ext cx="584825" cy="365125"/>
          </a:xfrm>
        </p:spPr>
        <p:txBody>
          <a:bodyPr/>
          <a:lstStyle/>
          <a:p>
            <a:fld id="{FD3A3DC5-58CD-423C-9E9B-3BF29836C11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77104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1909" y="2133600"/>
            <a:ext cx="3235398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93060" y="2126222"/>
            <a:ext cx="3235398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240C-A093-4125-B9EC-029F380615FB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 11"/>
          <p:cNvSpPr/>
          <p:nvPr/>
        </p:nvSpPr>
        <p:spPr bwMode="auto">
          <a:xfrm flipV="1">
            <a:off x="-3141" y="714379"/>
            <a:ext cx="1191395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6" y="787785"/>
            <a:ext cx="584825" cy="365125"/>
          </a:xfrm>
        </p:spPr>
        <p:txBody>
          <a:bodyPr/>
          <a:lstStyle/>
          <a:p>
            <a:fld id="{FD3A3DC5-58CD-423C-9E9B-3BF29836C11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37423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531" y="1972703"/>
            <a:ext cx="2994549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1909" y="2548966"/>
            <a:ext cx="3257170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29978" y="1969475"/>
            <a:ext cx="2999251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5218" y="2545738"/>
            <a:ext cx="3254006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80A77-BF95-4DA6-899E-7B6E65FCAAD3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3141" y="714379"/>
            <a:ext cx="1191395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6" y="787785"/>
            <a:ext cx="584825" cy="365125"/>
          </a:xfrm>
        </p:spPr>
        <p:txBody>
          <a:bodyPr/>
          <a:lstStyle/>
          <a:p>
            <a:fld id="{FD3A3DC5-58CD-423C-9E9B-3BF29836C11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00848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5359B-6882-41EC-87A2-84C65AF7441B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 11"/>
          <p:cNvSpPr/>
          <p:nvPr/>
        </p:nvSpPr>
        <p:spPr bwMode="auto">
          <a:xfrm flipV="1">
            <a:off x="-3141" y="714379"/>
            <a:ext cx="1191395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A3DC5-58CD-423C-9E9B-3BF29836C11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54948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8CB61-7E85-46D9-B17E-C76B7B2D48DE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 11"/>
          <p:cNvSpPr/>
          <p:nvPr/>
        </p:nvSpPr>
        <p:spPr bwMode="auto">
          <a:xfrm flipV="1">
            <a:off x="-3141" y="714379"/>
            <a:ext cx="1191395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A3DC5-58CD-423C-9E9B-3BF29836C11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9318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22" y="2136713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13" y="2136713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DB996-06C2-45FB-9B6C-5F031361D5A7}" type="datetime1">
              <a:rPr lang="zh-TW" altLang="en-US" smtClean="0"/>
              <a:t>2015/5/14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此投影片僅供教學用途</a:t>
            </a:r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60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5"/>
            <a:ext cx="584978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556189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6" y="446088"/>
            <a:ext cx="2628899" cy="976312"/>
          </a:xfrm>
        </p:spPr>
        <p:txBody>
          <a:bodyPr anchor="b"/>
          <a:lstStyle>
            <a:lvl1pPr algn="l">
              <a:defRPr sz="15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259" y="446101"/>
            <a:ext cx="38862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6" y="1598613"/>
            <a:ext cx="2628899" cy="4262436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14B44-ADB3-4CC9-AA58-BFEC31AAED14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714379"/>
            <a:ext cx="1191395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A3DC5-58CD-423C-9E9B-3BF29836C11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79457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800600"/>
            <a:ext cx="6686550" cy="566738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1909" y="634965"/>
            <a:ext cx="668655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5367338"/>
            <a:ext cx="6686550" cy="493712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88FBD-432F-4F4D-B57C-612DC6D7371D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4911738"/>
            <a:ext cx="1191395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6" y="4983100"/>
            <a:ext cx="584825" cy="365125"/>
          </a:xfrm>
        </p:spPr>
        <p:txBody>
          <a:bodyPr/>
          <a:lstStyle/>
          <a:p>
            <a:fld id="{FD3A3DC5-58CD-423C-9E9B-3BF29836C11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025470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6" y="609600"/>
            <a:ext cx="6686549" cy="311704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6" y="4354046"/>
            <a:ext cx="668654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713FD-3B7D-4827-A449-222409C66D30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178178"/>
            <a:ext cx="1191395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6" y="3244152"/>
            <a:ext cx="584825" cy="365125"/>
          </a:xfrm>
        </p:spPr>
        <p:txBody>
          <a:bodyPr/>
          <a:lstStyle/>
          <a:p>
            <a:fld id="{FD3A3DC5-58CD-423C-9E9B-3BF29836C11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620386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468" y="609600"/>
            <a:ext cx="6295445" cy="28956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56260" y="3505200"/>
            <a:ext cx="5652416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6" y="4354046"/>
            <a:ext cx="668654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53ED1-B0B8-4CD0-B9DA-B2C6CAF48574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3178178"/>
            <a:ext cx="1191395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6" y="3244152"/>
            <a:ext cx="584825" cy="365125"/>
          </a:xfrm>
        </p:spPr>
        <p:txBody>
          <a:bodyPr/>
          <a:lstStyle/>
          <a:p>
            <a:fld id="{FD3A3DC5-58CD-423C-9E9B-3BF29836C11B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850739" y="648005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r>
              <a:rPr lang="en-US" sz="6000" dirty="0">
                <a:ln w="3175" cmpd="sng">
                  <a:noFill/>
                </a:ln>
                <a:solidFill>
                  <a:srgbClr val="A53010"/>
                </a:solidFill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36139" y="2905306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r>
              <a:rPr lang="en-US" sz="6000" dirty="0">
                <a:ln w="3175" cmpd="sng">
                  <a:noFill/>
                </a:ln>
                <a:solidFill>
                  <a:srgbClr val="A53010"/>
                </a:solidFill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39365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2438403"/>
            <a:ext cx="6686550" cy="2724845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5181600"/>
            <a:ext cx="668655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2D462-6953-4217-BDC0-ED1804BC66C3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4911738"/>
            <a:ext cx="1191395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6" y="4983100"/>
            <a:ext cx="584825" cy="365125"/>
          </a:xfrm>
        </p:spPr>
        <p:txBody>
          <a:bodyPr/>
          <a:lstStyle/>
          <a:p>
            <a:fld id="{FD3A3DC5-58CD-423C-9E9B-3BF29836C11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29340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137468" y="609600"/>
            <a:ext cx="6295445" cy="28956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4343400"/>
            <a:ext cx="668655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5181600"/>
            <a:ext cx="668655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4FC04-B737-4E67-B27C-CA08CD91C222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4911738"/>
            <a:ext cx="1191395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6" y="4983100"/>
            <a:ext cx="584825" cy="365125"/>
          </a:xfrm>
        </p:spPr>
        <p:txBody>
          <a:bodyPr/>
          <a:lstStyle/>
          <a:p>
            <a:fld id="{FD3A3DC5-58CD-423C-9E9B-3BF29836C11B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850739" y="648005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r>
              <a:rPr lang="en-US" sz="6000" dirty="0">
                <a:ln w="3175" cmpd="sng">
                  <a:noFill/>
                </a:ln>
                <a:solidFill>
                  <a:srgbClr val="A53010"/>
                </a:solidFill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36139" y="2905306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r>
              <a:rPr lang="en-US" sz="6000" dirty="0">
                <a:ln w="3175" cmpd="sng">
                  <a:noFill/>
                </a:ln>
                <a:solidFill>
                  <a:srgbClr val="A53010"/>
                </a:solidFill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07588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6" y="627407"/>
            <a:ext cx="6686549" cy="2880020"/>
          </a:xfrm>
        </p:spPr>
        <p:txBody>
          <a:bodyPr anchor="ctr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4343400"/>
            <a:ext cx="668655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5181600"/>
            <a:ext cx="668655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B7C61-3F58-49D2-B8F7-83C027965A89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4911738"/>
            <a:ext cx="1191395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6" y="4983100"/>
            <a:ext cx="584825" cy="365125"/>
          </a:xfrm>
        </p:spPr>
        <p:txBody>
          <a:bodyPr/>
          <a:lstStyle/>
          <a:p>
            <a:fld id="{FD3A3DC5-58CD-423C-9E9B-3BF29836C11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872532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DADDB-4F0B-463B-89AC-BD6E89A8AF18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714379"/>
            <a:ext cx="1191395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A3DC5-58CD-423C-9E9B-3BF29836C11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60932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1115" y="627418"/>
            <a:ext cx="1655701" cy="5283817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1909" y="627418"/>
            <a:ext cx="4857750" cy="528381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4F0CD-3625-4F9E-965C-8CAD9B8D440F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714379"/>
            <a:ext cx="1191395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A3DC5-58CD-423C-9E9B-3BF29836C11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421882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22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22" y="4777392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7CCF7-A36B-46C2-9866-9014D0E22FB3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70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53"/>
            <a:ext cx="584978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0790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900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60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6" y="2799672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758DF-4A9E-4FFC-9CA0-C618E6CF29D4}" type="datetime1">
              <a:rPr lang="zh-TW" altLang="en-US" smtClean="0"/>
              <a:t>2015/5/14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此投影片僅供教學用途</a:t>
            </a:r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60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5"/>
            <a:ext cx="584978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234314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7" y="624110"/>
            <a:ext cx="6589199" cy="128089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21" y="2133600"/>
            <a:ext cx="6591985" cy="377762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40C1-2A4F-44D0-841B-29B9E9E9DE50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 11"/>
          <p:cNvSpPr/>
          <p:nvPr/>
        </p:nvSpPr>
        <p:spPr bwMode="auto">
          <a:xfrm flipV="1">
            <a:off x="60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28729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21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21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F5EED-1260-43C2-BB20-9CA7F1DC4EDD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reeform 11"/>
          <p:cNvSpPr/>
          <p:nvPr/>
        </p:nvSpPr>
        <p:spPr bwMode="auto">
          <a:xfrm flipV="1">
            <a:off x="60" y="3166539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52"/>
            <a:ext cx="584978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867112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22" y="2136713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13" y="2136713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8B53F-7CAE-4921-95EA-EF739F81B8CF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reeform 11"/>
          <p:cNvSpPr/>
          <p:nvPr/>
        </p:nvSpPr>
        <p:spPr bwMode="auto">
          <a:xfrm flipV="1">
            <a:off x="60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5"/>
            <a:ext cx="584978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009259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900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60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6" y="2799672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A4C2B-ECF4-478E-9A41-1D8FA7F9970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reeform 11"/>
          <p:cNvSpPr/>
          <p:nvPr/>
        </p:nvSpPr>
        <p:spPr bwMode="auto">
          <a:xfrm flipV="1">
            <a:off x="60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5"/>
            <a:ext cx="584978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33992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36E9C-110E-40DE-B3C8-5A4BAAE4CF2C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 11"/>
          <p:cNvSpPr/>
          <p:nvPr/>
        </p:nvSpPr>
        <p:spPr bwMode="auto">
          <a:xfrm flipV="1">
            <a:off x="60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377863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448A-F5E6-4892-8A2B-E87B9DEC21C7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 11"/>
          <p:cNvSpPr/>
          <p:nvPr/>
        </p:nvSpPr>
        <p:spPr bwMode="auto">
          <a:xfrm flipV="1">
            <a:off x="60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055600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5" y="446101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7741D-396E-4E76-BAAA-CEC80EFE044B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 11"/>
          <p:cNvSpPr/>
          <p:nvPr/>
        </p:nvSpPr>
        <p:spPr bwMode="auto">
          <a:xfrm flipV="1">
            <a:off x="60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149089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21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21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21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88621-20D5-4EBF-AFA3-73D635C615B8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 11"/>
          <p:cNvSpPr/>
          <p:nvPr/>
        </p:nvSpPr>
        <p:spPr bwMode="auto">
          <a:xfrm flipV="1">
            <a:off x="60" y="4910672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100"/>
            <a:ext cx="584978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451766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21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21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FA57D-ACA0-496F-BF9A-13EDF1D5E0CE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 11"/>
          <p:cNvSpPr/>
          <p:nvPr/>
        </p:nvSpPr>
        <p:spPr bwMode="auto">
          <a:xfrm flipV="1">
            <a:off x="60" y="3166539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52"/>
            <a:ext cx="584978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392091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4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21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26302-CB90-45DB-81A0-02B30F569740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Freeform 11"/>
          <p:cNvSpPr/>
          <p:nvPr/>
        </p:nvSpPr>
        <p:spPr bwMode="auto">
          <a:xfrm flipV="1">
            <a:off x="60" y="3166539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52"/>
            <a:ext cx="584978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808322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A53010"/>
                </a:solidFill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9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A53010"/>
                </a:solidFill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22453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A616-966C-458C-9FED-1FFE76CF4FFA}" type="datetime1">
              <a:rPr lang="zh-TW" altLang="en-US" smtClean="0"/>
              <a:t>2015/5/14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此投影片僅供教學用途</a:t>
            </a:r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60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517099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21" y="2438403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21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F177F-19D4-4602-821B-C3973629CB63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reeform 11"/>
          <p:cNvSpPr/>
          <p:nvPr/>
        </p:nvSpPr>
        <p:spPr bwMode="auto">
          <a:xfrm flipV="1">
            <a:off x="60" y="4910672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100"/>
            <a:ext cx="584978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657601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4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7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7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56D52-3947-42E8-B783-1C72ED48350E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Freeform 11"/>
          <p:cNvSpPr/>
          <p:nvPr/>
        </p:nvSpPr>
        <p:spPr bwMode="auto">
          <a:xfrm flipV="1">
            <a:off x="60" y="4910672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100"/>
            <a:ext cx="584978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808322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A53010"/>
                </a:solidFill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9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A53010"/>
                </a:solidFill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0352260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21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21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3C5EB-73E0-45DC-B431-62CF4D90C9F2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 11"/>
          <p:cNvSpPr/>
          <p:nvPr/>
        </p:nvSpPr>
        <p:spPr bwMode="auto">
          <a:xfrm flipV="1">
            <a:off x="60" y="4910672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100"/>
            <a:ext cx="584978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720280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7AD77-F71A-40CC-939C-6091072EED67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 11"/>
          <p:cNvSpPr/>
          <p:nvPr/>
        </p:nvSpPr>
        <p:spPr bwMode="auto">
          <a:xfrm flipV="1">
            <a:off x="60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429898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18"/>
            <a:ext cx="1656132" cy="5283817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18"/>
            <a:ext cx="4716348" cy="528381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E0736-5BEE-4989-92C2-9765799D2D43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 11"/>
          <p:cNvSpPr/>
          <p:nvPr/>
        </p:nvSpPr>
        <p:spPr bwMode="auto">
          <a:xfrm flipV="1">
            <a:off x="60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37041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22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22" y="4777392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2253F-5DDD-4551-845A-368C7707624C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70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53"/>
            <a:ext cx="584978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281529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7" y="624110"/>
            <a:ext cx="6589199" cy="128089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21" y="2133600"/>
            <a:ext cx="6591985" cy="377762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40DB-B2FF-49E4-B0D9-154815F270F2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 11"/>
          <p:cNvSpPr/>
          <p:nvPr/>
        </p:nvSpPr>
        <p:spPr bwMode="auto">
          <a:xfrm flipV="1">
            <a:off x="60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645484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21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21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1A993-4996-42B4-AFBE-54E13AA51D68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reeform 11"/>
          <p:cNvSpPr/>
          <p:nvPr/>
        </p:nvSpPr>
        <p:spPr bwMode="auto">
          <a:xfrm flipV="1">
            <a:off x="60" y="3166539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52"/>
            <a:ext cx="584978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204848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22" y="2136713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13" y="2136713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3F347-080C-4CAC-B915-A4C5E825B4DF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reeform 11"/>
          <p:cNvSpPr/>
          <p:nvPr/>
        </p:nvSpPr>
        <p:spPr bwMode="auto">
          <a:xfrm flipV="1">
            <a:off x="60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5"/>
            <a:ext cx="584978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613366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900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60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6" y="2799672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96035-2224-4565-952D-ABEB9B3DCCE9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reeform 11"/>
          <p:cNvSpPr/>
          <p:nvPr/>
        </p:nvSpPr>
        <p:spPr bwMode="auto">
          <a:xfrm flipV="1">
            <a:off x="60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5"/>
            <a:ext cx="584978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6448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BFB46-9722-4C59-9D56-385674D53925}" type="datetime1">
              <a:rPr lang="zh-TW" altLang="en-US" smtClean="0"/>
              <a:t>2015/5/14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此投影片僅供教學用途</a:t>
            </a:r>
            <a:endParaRPr lang="zh-TW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60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298523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8EB62-0723-4142-8E09-CCD9DF7C047A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 11"/>
          <p:cNvSpPr/>
          <p:nvPr/>
        </p:nvSpPr>
        <p:spPr bwMode="auto">
          <a:xfrm flipV="1">
            <a:off x="60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648836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FD59D-F9D2-4EC9-8ADF-AD3702F5D067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 11"/>
          <p:cNvSpPr/>
          <p:nvPr/>
        </p:nvSpPr>
        <p:spPr bwMode="auto">
          <a:xfrm flipV="1">
            <a:off x="60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201455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5" y="446101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D0F6B-7B3D-4056-9B11-73EFA5371CC1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 11"/>
          <p:cNvSpPr/>
          <p:nvPr/>
        </p:nvSpPr>
        <p:spPr bwMode="auto">
          <a:xfrm flipV="1">
            <a:off x="60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307784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21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21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21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F445C-079B-4A6A-ACBB-AD1C40DCF6F1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 11"/>
          <p:cNvSpPr/>
          <p:nvPr/>
        </p:nvSpPr>
        <p:spPr bwMode="auto">
          <a:xfrm flipV="1">
            <a:off x="60" y="4910672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100"/>
            <a:ext cx="584978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189679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21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21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534C3-5462-4205-B239-55103C7E6713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 11"/>
          <p:cNvSpPr/>
          <p:nvPr/>
        </p:nvSpPr>
        <p:spPr bwMode="auto">
          <a:xfrm flipV="1">
            <a:off x="60" y="3166539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52"/>
            <a:ext cx="584978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684539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4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21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4E582-7756-48DE-8F25-D4091645384C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Freeform 11"/>
          <p:cNvSpPr/>
          <p:nvPr/>
        </p:nvSpPr>
        <p:spPr bwMode="auto">
          <a:xfrm flipV="1">
            <a:off x="60" y="3166539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52"/>
            <a:ext cx="584978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808322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A53010"/>
                </a:solidFill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9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A53010"/>
                </a:solidFill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6138843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21" y="2438403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21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CF3D6-BD8E-46D6-AA03-734954B5CB5A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reeform 11"/>
          <p:cNvSpPr/>
          <p:nvPr/>
        </p:nvSpPr>
        <p:spPr bwMode="auto">
          <a:xfrm flipV="1">
            <a:off x="60" y="4910672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100"/>
            <a:ext cx="584978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850914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4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7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7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9563D-E24D-49BB-A085-A597BB565E64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Freeform 11"/>
          <p:cNvSpPr/>
          <p:nvPr/>
        </p:nvSpPr>
        <p:spPr bwMode="auto">
          <a:xfrm flipV="1">
            <a:off x="60" y="4910672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100"/>
            <a:ext cx="584978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808322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A53010"/>
                </a:solidFill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9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A53010"/>
                </a:solidFill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6181276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21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21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934B2-3958-489D-A8A5-8192280357C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 11"/>
          <p:cNvSpPr/>
          <p:nvPr/>
        </p:nvSpPr>
        <p:spPr bwMode="auto">
          <a:xfrm flipV="1">
            <a:off x="60" y="4910672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100"/>
            <a:ext cx="584978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579062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22625-DBA8-437E-BBFB-61086DCDD60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 11"/>
          <p:cNvSpPr/>
          <p:nvPr/>
        </p:nvSpPr>
        <p:spPr bwMode="auto">
          <a:xfrm flipV="1">
            <a:off x="60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434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5" y="446101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FB3B3-E0BD-4377-BC90-99A6DCEE9144}" type="datetime1">
              <a:rPr lang="zh-TW" altLang="en-US" smtClean="0"/>
              <a:t>2015/5/14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此投影片僅供教學用途</a:t>
            </a:r>
            <a:endParaRPr lang="zh-TW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60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215012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18"/>
            <a:ext cx="1656132" cy="5283817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18"/>
            <a:ext cx="4716348" cy="528381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4E5D5-BD0A-4F6B-9F13-5E3AE693E433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 11"/>
          <p:cNvSpPr/>
          <p:nvPr/>
        </p:nvSpPr>
        <p:spPr bwMode="auto">
          <a:xfrm flipV="1">
            <a:off x="60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900054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1910" y="2514601"/>
            <a:ext cx="668654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1910" y="4777380"/>
            <a:ext cx="668654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46AC1-4014-450E-82A5-7E97301AFEA7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 6"/>
          <p:cNvSpPr/>
          <p:nvPr/>
        </p:nvSpPr>
        <p:spPr bwMode="auto">
          <a:xfrm>
            <a:off x="0" y="4323811"/>
            <a:ext cx="1308489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4529541"/>
            <a:ext cx="584825" cy="365125"/>
          </a:xfrm>
        </p:spPr>
        <p:txBody>
          <a:bodyPr/>
          <a:lstStyle/>
          <a:p>
            <a:fld id="{FD3A3DC5-58CD-423C-9E9B-3BF29836C11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542414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694" y="624110"/>
            <a:ext cx="6683765" cy="128089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1909" y="2133600"/>
            <a:ext cx="6686550" cy="377762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93631-BB94-49C2-BC8D-3E2BE82AE94B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714376"/>
            <a:ext cx="1191395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A3DC5-58CD-423C-9E9B-3BF29836C11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105176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2058750"/>
            <a:ext cx="668654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530129"/>
            <a:ext cx="668654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64458-9AEF-405F-A587-3B980886E5AA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178176"/>
            <a:ext cx="1191395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3244140"/>
            <a:ext cx="584825" cy="365125"/>
          </a:xfrm>
        </p:spPr>
        <p:txBody>
          <a:bodyPr/>
          <a:lstStyle/>
          <a:p>
            <a:fld id="{FD3A3DC5-58CD-423C-9E9B-3BF29836C11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75761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1909" y="2133600"/>
            <a:ext cx="3235398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93060" y="2126222"/>
            <a:ext cx="3235398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86EE9-5E6F-4993-BE00-847A7366043E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 11"/>
          <p:cNvSpPr/>
          <p:nvPr/>
        </p:nvSpPr>
        <p:spPr bwMode="auto">
          <a:xfrm flipV="1">
            <a:off x="-3141" y="714376"/>
            <a:ext cx="1191395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787783"/>
            <a:ext cx="584825" cy="365125"/>
          </a:xfrm>
        </p:spPr>
        <p:txBody>
          <a:bodyPr/>
          <a:lstStyle/>
          <a:p>
            <a:fld id="{FD3A3DC5-58CD-423C-9E9B-3BF29836C11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377259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530" y="1972703"/>
            <a:ext cx="299454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1909" y="2548966"/>
            <a:ext cx="3257170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29972" y="1969475"/>
            <a:ext cx="299925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5218" y="2545738"/>
            <a:ext cx="3254006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3DE33-01E7-4CFD-A2AC-5603B89DE4F9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3141" y="714376"/>
            <a:ext cx="1191395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787783"/>
            <a:ext cx="584825" cy="365125"/>
          </a:xfrm>
        </p:spPr>
        <p:txBody>
          <a:bodyPr/>
          <a:lstStyle/>
          <a:p>
            <a:fld id="{FD3A3DC5-58CD-423C-9E9B-3BF29836C11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899522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73C33-692E-4919-8881-B0E9AF65E734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 11"/>
          <p:cNvSpPr/>
          <p:nvPr/>
        </p:nvSpPr>
        <p:spPr bwMode="auto">
          <a:xfrm flipV="1">
            <a:off x="-3141" y="714376"/>
            <a:ext cx="1191395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A3DC5-58CD-423C-9E9B-3BF29836C11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688620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BA5DB-4F44-4550-87A3-49E785E2CC5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 11"/>
          <p:cNvSpPr/>
          <p:nvPr/>
        </p:nvSpPr>
        <p:spPr bwMode="auto">
          <a:xfrm flipV="1">
            <a:off x="-3141" y="714376"/>
            <a:ext cx="1191395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A3DC5-58CD-423C-9E9B-3BF29836C11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795566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46088"/>
            <a:ext cx="26288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259" y="446089"/>
            <a:ext cx="38862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1598613"/>
            <a:ext cx="26288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9DB02-0682-4C2E-BCBC-3EA86C273D8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714376"/>
            <a:ext cx="1191395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A3DC5-58CD-423C-9E9B-3BF29836C11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138649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800600"/>
            <a:ext cx="668655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1909" y="634965"/>
            <a:ext cx="668655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5367338"/>
            <a:ext cx="668655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5ABF8-7682-47E5-A284-29DF9E20C603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4911726"/>
            <a:ext cx="1191395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4983088"/>
            <a:ext cx="584825" cy="365125"/>
          </a:xfrm>
        </p:spPr>
        <p:txBody>
          <a:bodyPr/>
          <a:lstStyle/>
          <a:p>
            <a:fld id="{FD3A3DC5-58CD-423C-9E9B-3BF29836C11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5105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21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21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21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11FE-AA49-4C12-95DC-045722267D09}" type="datetime1">
              <a:rPr lang="zh-TW" altLang="en-US" smtClean="0"/>
              <a:t>2015/5/14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此投影片僅供教學用途</a:t>
            </a:r>
            <a:endParaRPr lang="zh-TW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60" y="4910672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100"/>
            <a:ext cx="584978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615727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609600"/>
            <a:ext cx="668654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4354046"/>
            <a:ext cx="668654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CBA65-5634-4E07-8244-F023A1D6112E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178176"/>
            <a:ext cx="1191395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3244140"/>
            <a:ext cx="584825" cy="365125"/>
          </a:xfrm>
        </p:spPr>
        <p:txBody>
          <a:bodyPr/>
          <a:lstStyle/>
          <a:p>
            <a:fld id="{FD3A3DC5-58CD-423C-9E9B-3BF29836C11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477990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462" y="609600"/>
            <a:ext cx="6295445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56259" y="3505200"/>
            <a:ext cx="5652416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4354046"/>
            <a:ext cx="668654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1F853-F0A9-4ECE-B031-E00ED3E60C3D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3178176"/>
            <a:ext cx="1191395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3244140"/>
            <a:ext cx="584825" cy="365125"/>
          </a:xfrm>
        </p:spPr>
        <p:txBody>
          <a:bodyPr/>
          <a:lstStyle/>
          <a:p>
            <a:fld id="{FD3A3DC5-58CD-423C-9E9B-3BF29836C11B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850739" y="648005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A53010"/>
                </a:solidFill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36139" y="290530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A53010"/>
                </a:solidFill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280686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2438401"/>
            <a:ext cx="668655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5181600"/>
            <a:ext cx="668655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E8A57-7B25-49FB-B48F-8A15ACF7D440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4911726"/>
            <a:ext cx="1191395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4983088"/>
            <a:ext cx="584825" cy="365125"/>
          </a:xfrm>
        </p:spPr>
        <p:txBody>
          <a:bodyPr/>
          <a:lstStyle/>
          <a:p>
            <a:fld id="{FD3A3DC5-58CD-423C-9E9B-3BF29836C11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256347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137462" y="609600"/>
            <a:ext cx="6295445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4343400"/>
            <a:ext cx="668655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5181600"/>
            <a:ext cx="668655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78AAC-1863-4918-8928-D30CDD98633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4911726"/>
            <a:ext cx="1191395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4983088"/>
            <a:ext cx="584825" cy="365125"/>
          </a:xfrm>
        </p:spPr>
        <p:txBody>
          <a:bodyPr/>
          <a:lstStyle/>
          <a:p>
            <a:fld id="{FD3A3DC5-58CD-423C-9E9B-3BF29836C11B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850739" y="648005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A53010"/>
                </a:solidFill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36139" y="290530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A53010"/>
                </a:solidFill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663200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627407"/>
            <a:ext cx="668654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4343400"/>
            <a:ext cx="668655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5181600"/>
            <a:ext cx="668655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9F377-B1D4-4F77-9ABA-C2A18E64AAE7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4911726"/>
            <a:ext cx="1191395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4983088"/>
            <a:ext cx="584825" cy="365125"/>
          </a:xfrm>
        </p:spPr>
        <p:txBody>
          <a:bodyPr/>
          <a:lstStyle/>
          <a:p>
            <a:fld id="{FD3A3DC5-58CD-423C-9E9B-3BF29836C11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642823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3F584-9908-4231-B81B-DBA52D68F0D6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714376"/>
            <a:ext cx="1191395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A3DC5-58CD-423C-9E9B-3BF29836C11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412292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1109" y="627406"/>
            <a:ext cx="1655701" cy="5283817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1909" y="627406"/>
            <a:ext cx="4857750" cy="528381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DD396-A4BA-41B5-8ACC-F77A4E96D583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714376"/>
            <a:ext cx="1191395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A3DC5-58CD-423C-9E9B-3BF29836C11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0442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7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21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101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34785-6941-4AB7-8B23-CA660A4834E9}" type="datetime1">
              <a:rPr lang="zh-TW" altLang="en-US" smtClean="0"/>
              <a:t>2015/5/14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21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TW" altLang="en-US" smtClean="0"/>
              <a:t>此投影片僅供教學用途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5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3387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2" y="228600"/>
            <a:ext cx="2138637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0416" y="-786"/>
            <a:ext cx="1767506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4700" y="624110"/>
            <a:ext cx="6683765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09" y="2133600"/>
            <a:ext cx="668655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1210" y="6130437"/>
            <a:ext cx="859712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FC272-927D-4767-B268-16744E74671E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1916" y="6135821"/>
            <a:ext cx="571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98866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rgbClr val="FEFFFF"/>
                </a:solidFill>
              </a:defRPr>
            </a:lvl1pPr>
          </a:lstStyle>
          <a:p>
            <a:fld id="{FD3A3DC5-58CD-423C-9E9B-3BF29836C11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4461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</p:sldLayoutIdLst>
  <p:hf hdr="0" ftr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2" y="228600"/>
            <a:ext cx="2138637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0416" y="-786"/>
            <a:ext cx="1767506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4700" y="624110"/>
            <a:ext cx="6683765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09" y="2133600"/>
            <a:ext cx="668655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1210" y="6130437"/>
            <a:ext cx="859712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CE5C9-575E-4A8B-B46E-EA225849970B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1916" y="6135821"/>
            <a:ext cx="571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98866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rgbClr val="FEFFFF"/>
                </a:solidFill>
              </a:defRPr>
            </a:lvl1pPr>
          </a:lstStyle>
          <a:p>
            <a:fld id="{FD3A3DC5-58CD-423C-9E9B-3BF29836C11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0002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</p:sldLayoutIdLst>
  <p:hf hdr="0" ftr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21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101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BE6BF-A854-4B72-8307-B79FCFFA786E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21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5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559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  <p:sldLayoutId id="2147483785" r:id="rId14"/>
    <p:sldLayoutId id="2147483786" r:id="rId15"/>
    <p:sldLayoutId id="2147483787" r:id="rId16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21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101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7E0903-31CD-438E-BC93-F01AD86A9686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21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5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8483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  <p:sldLayoutId id="2147483804" r:id="rId16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138637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0416" y="-786"/>
            <a:ext cx="1767506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4694" y="624110"/>
            <a:ext cx="6683765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09" y="2133600"/>
            <a:ext cx="668655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1210" y="6130437"/>
            <a:ext cx="859712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43F6E2-A0DB-4531-94DA-A3139A4F8E8D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1910" y="6135809"/>
            <a:ext cx="571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此投影片僅供教學用途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98860" y="787783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FD3A3DC5-58CD-423C-9E9B-3BF29836C11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752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  <p:sldLayoutId id="2147483817" r:id="rId12"/>
    <p:sldLayoutId id="2147483818" r:id="rId13"/>
    <p:sldLayoutId id="2147483819" r:id="rId14"/>
    <p:sldLayoutId id="2147483820" r:id="rId15"/>
    <p:sldLayoutId id="2147483821" r:id="rId16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forum.gamer.com.tw/A.php?bsn=4918" TargetMode="External"/><Relationship Id="rId2" Type="http://schemas.openxmlformats.org/officeDocument/2006/relationships/hyperlink" Target="http://rm.66rpg.com/thread-341966-1-1.html" TargetMode="External"/><Relationship Id="rId1" Type="http://schemas.openxmlformats.org/officeDocument/2006/relationships/slideLayout" Target="../slideLayouts/slideLayout36.xml"/><Relationship Id="rId4" Type="http://schemas.openxmlformats.org/officeDocument/2006/relationships/hyperlink" Target="https://drive.google.com/file/d/0B2oDNcJUcAmxQU5YWHdvT29nNTQ/view?usp=sharing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ega.co.nz/#!t0sxnJ4J!XfI-ihlI_0SvgvLyZgsoqD8FbaJB5vHA3eTGUHVakHk" TargetMode="External"/><Relationship Id="rId2" Type="http://schemas.openxmlformats.org/officeDocument/2006/relationships/hyperlink" Target="http://www05.eyny.com/forum.php?mod=viewthread&amp;tid=8486646&amp;highlight=rpg%20maker%20vx%20ace" TargetMode="Externa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://www.rpgmakerweb.com/download/additional/run-time-packages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195736" y="980740"/>
            <a:ext cx="7772400" cy="1402625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/>
              <a:t> </a:t>
            </a:r>
            <a:r>
              <a:rPr lang="zh-TW" altLang="en-US" dirty="0" smtClean="0"/>
              <a:t>                                  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RPG </a:t>
            </a:r>
            <a:r>
              <a:rPr lang="en-US" altLang="zh-TW" dirty="0"/>
              <a:t>maker VX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Ace </a:t>
            </a:r>
            <a:r>
              <a:rPr lang="zh-TW" altLang="en-US" dirty="0" smtClean="0"/>
              <a:t>基本教學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238560" y="5192100"/>
            <a:ext cx="6600451" cy="1126283"/>
          </a:xfrm>
        </p:spPr>
        <p:txBody>
          <a:bodyPr>
            <a:normAutofit/>
          </a:bodyPr>
          <a:lstStyle/>
          <a:p>
            <a:r>
              <a:rPr lang="en-US" altLang="zh-TW" sz="2400" dirty="0" smtClean="0"/>
              <a:t>By </a:t>
            </a:r>
            <a:r>
              <a:rPr lang="zh-TW" altLang="en-US" sz="2400" dirty="0" smtClean="0"/>
              <a:t>洪忠駿、鄭博安</a:t>
            </a:r>
            <a:endParaRPr lang="zh-TW" altLang="en-US" sz="2400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C45C7-2DE7-488F-8C3C-6BEE1EF9E137}" type="datetime1">
              <a:rPr lang="zh-TW" altLang="en-US" smtClean="0"/>
              <a:t>2015/5/14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</a:t>
            </a:fld>
            <a:endParaRPr lang="zh-TW" altLang="en-US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此投影片僅供教學用途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197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安裝</a:t>
            </a:r>
            <a:r>
              <a:rPr lang="en-US" altLang="zh-TW" dirty="0" smtClean="0"/>
              <a:t>-6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201495" y="3868525"/>
            <a:ext cx="3392765" cy="181767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b="1" dirty="0" smtClean="0"/>
              <a:t>如果在安裝</a:t>
            </a:r>
            <a:r>
              <a:rPr lang="en-US" altLang="zh-TW" b="1" dirty="0" smtClean="0"/>
              <a:t>”</a:t>
            </a:r>
            <a:r>
              <a:rPr lang="en-US" altLang="zh-TW" b="1" dirty="0"/>
              <a:t> RPGVXAceX7_ck</a:t>
            </a:r>
            <a:r>
              <a:rPr lang="en-US" altLang="zh-TW" b="1" dirty="0" smtClean="0"/>
              <a:t>”</a:t>
            </a:r>
            <a:r>
              <a:rPr lang="zh-TW" altLang="en-US" b="1" dirty="0" smtClean="0"/>
              <a:t>的時候出現</a:t>
            </a:r>
            <a:r>
              <a:rPr lang="en-US" altLang="zh-TW" b="1" dirty="0" smtClean="0"/>
              <a:t>SciLexer.dll</a:t>
            </a:r>
            <a:r>
              <a:rPr lang="zh-TW" altLang="en-US" b="1" dirty="0" smtClean="0"/>
              <a:t>的問題</a:t>
            </a:r>
            <a:endParaRPr lang="en-US" altLang="zh-TW" b="1" dirty="0" smtClean="0"/>
          </a:p>
          <a:p>
            <a:pPr marL="0" indent="0">
              <a:buNone/>
            </a:pPr>
            <a:r>
              <a:rPr lang="zh-TW" altLang="en-US" b="1" dirty="0" smtClean="0"/>
              <a:t>請將紅框內的文件解壓縮後</a:t>
            </a:r>
            <a:endParaRPr lang="en-US" altLang="zh-TW" b="1" dirty="0" smtClean="0"/>
          </a:p>
          <a:p>
            <a:pPr marL="0" indent="0">
              <a:buNone/>
            </a:pPr>
            <a:r>
              <a:rPr lang="zh-TW" altLang="en-US" b="1" dirty="0" smtClean="0"/>
              <a:t>將</a:t>
            </a:r>
            <a:r>
              <a:rPr lang="en-US" altLang="zh-TW" b="1" dirty="0" smtClean="0"/>
              <a:t>”scilexer.dll”</a:t>
            </a:r>
            <a:r>
              <a:rPr lang="zh-TW" altLang="en-US" b="1" dirty="0" smtClean="0"/>
              <a:t>放入 </a:t>
            </a:r>
            <a:r>
              <a:rPr lang="en-US" altLang="zh-TW" b="1" dirty="0" smtClean="0"/>
              <a:t>C:WINDOWS\System32</a:t>
            </a:r>
          </a:p>
          <a:p>
            <a:pPr marL="0" indent="0">
              <a:buNone/>
            </a:pPr>
            <a:r>
              <a:rPr lang="zh-TW" altLang="en-US" b="1" dirty="0" smtClean="0"/>
              <a:t>或是</a:t>
            </a:r>
            <a:endParaRPr lang="en-US" altLang="zh-TW" b="1" dirty="0" smtClean="0"/>
          </a:p>
          <a:p>
            <a:pPr marL="0" indent="0">
              <a:buNone/>
            </a:pPr>
            <a:r>
              <a:rPr lang="zh-TW" altLang="en-US" b="1" dirty="0" smtClean="0"/>
              <a:t>將</a:t>
            </a:r>
            <a:r>
              <a:rPr lang="en-US" altLang="zh-TW" b="1" dirty="0" smtClean="0"/>
              <a:t>”</a:t>
            </a:r>
            <a:r>
              <a:rPr lang="en-US" altLang="zh-TW" b="1" dirty="0"/>
              <a:t>scilexer.dll”</a:t>
            </a:r>
            <a:r>
              <a:rPr lang="zh-TW" altLang="en-US" b="1" dirty="0" smtClean="0"/>
              <a:t>放入</a:t>
            </a:r>
            <a:endParaRPr lang="en-US" altLang="zh-TW" b="1" dirty="0" smtClean="0"/>
          </a:p>
          <a:p>
            <a:pPr marL="0" indent="0">
              <a:buNone/>
            </a:pPr>
            <a:r>
              <a:rPr lang="zh-TW" altLang="en-US" b="1" dirty="0" smtClean="0"/>
              <a:t>與</a:t>
            </a:r>
            <a:r>
              <a:rPr lang="en-US" altLang="zh-TW" b="1" dirty="0" smtClean="0"/>
              <a:t>”RPGVXAceX7_ck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“</a:t>
            </a:r>
            <a:r>
              <a:rPr lang="zh-TW" altLang="en-US" b="1" dirty="0" smtClean="0"/>
              <a:t>同個資料夾</a:t>
            </a:r>
            <a:endParaRPr lang="zh-TW" altLang="en-US" b="1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144229" y="3120997"/>
            <a:ext cx="3413098" cy="318427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zh-TW" altLang="en-US" b="1" dirty="0" smtClean="0"/>
              <a:t>接著就可以開始使用了</a:t>
            </a:r>
            <a:r>
              <a:rPr lang="en-US" altLang="zh-TW" b="1" dirty="0" smtClean="0"/>
              <a:t>!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b="1" dirty="0" smtClean="0"/>
          </a:p>
          <a:p>
            <a:pPr marL="0" indent="0">
              <a:buNone/>
            </a:pPr>
            <a:r>
              <a:rPr lang="zh-TW" altLang="en-US" b="1" dirty="0" smtClean="0"/>
              <a:t>注意</a:t>
            </a:r>
            <a:r>
              <a:rPr lang="en-US" altLang="zh-TW" b="1" dirty="0" smtClean="0"/>
              <a:t>:</a:t>
            </a:r>
            <a:r>
              <a:rPr lang="zh-TW" altLang="en-US" b="1" dirty="0" smtClean="0"/>
              <a:t>如在安裝過程中出現要輸入序號的情況</a:t>
            </a:r>
            <a:endParaRPr lang="en-US" altLang="zh-TW" b="1" dirty="0" smtClean="0"/>
          </a:p>
          <a:p>
            <a:pPr marL="0" indent="0">
              <a:buNone/>
            </a:pPr>
            <a:r>
              <a:rPr lang="zh-TW" altLang="en-US" b="1" dirty="0" smtClean="0"/>
              <a:t>隨便填個數字即可</a:t>
            </a:r>
            <a:endParaRPr lang="en-US" altLang="zh-TW" b="1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b="1" dirty="0" smtClean="0"/>
              <a:t>P.S</a:t>
            </a:r>
            <a:r>
              <a:rPr lang="zh-TW" altLang="en-US" b="1" dirty="0" smtClean="0"/>
              <a:t> 接下來教學中截圖內的程式為簡體，並不影響使用，請見諒</a:t>
            </a:r>
            <a:endParaRPr lang="zh-TW" altLang="en-US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684" y="2011407"/>
            <a:ext cx="3707784" cy="172830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852" y="1541256"/>
            <a:ext cx="1200150" cy="1471613"/>
          </a:xfrm>
          <a:prstGeom prst="rect">
            <a:avLst/>
          </a:prstGeom>
        </p:spPr>
      </p:pic>
      <p:sp>
        <p:nvSpPr>
          <p:cNvPr id="8" name="日期版面配置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D324-3311-44FB-ADEE-0677F4B08961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A3DC5-58CD-423C-9E9B-3BF29836C11B}" type="slidenum">
              <a:rPr lang="zh-TW" altLang="en-US" smtClean="0"/>
              <a:pPr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604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地圖布置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圖形</a:t>
            </a:r>
            <a:r>
              <a:rPr lang="zh-TW" altLang="en-US" dirty="0" smtClean="0"/>
              <a:t>工具 圖塊 地圖</a:t>
            </a:r>
            <a:endParaRPr lang="zh-TW" altLang="en-US"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44DFD-13E4-4E30-8013-BB0DBE47FC20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A3DC5-58CD-423C-9E9B-3BF29836C11B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98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86071" y="912639"/>
            <a:ext cx="6683765" cy="960668"/>
          </a:xfrm>
        </p:spPr>
        <p:txBody>
          <a:bodyPr/>
          <a:lstStyle/>
          <a:p>
            <a:r>
              <a:rPr lang="zh-TW" altLang="en-US" dirty="0" smtClean="0"/>
              <a:t>地圖基本布置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sz="1350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4932046" y="307690"/>
            <a:ext cx="3532601" cy="3316716"/>
          </a:xfrm>
        </p:spPr>
        <p:txBody>
          <a:bodyPr/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紅框</a:t>
            </a:r>
            <a:r>
              <a:rPr lang="en-US" altLang="zh-TW" dirty="0" smtClean="0"/>
              <a:t>:</a:t>
            </a:r>
            <a:r>
              <a:rPr lang="zh-TW" altLang="en-US" dirty="0" smtClean="0"/>
              <a:t>類似畫筆，可選擇陰影</a:t>
            </a:r>
            <a:endParaRPr lang="en-US" altLang="zh-TW" dirty="0" smtClean="0"/>
          </a:p>
          <a:p>
            <a:r>
              <a:rPr lang="zh-TW" altLang="en-US" dirty="0" smtClean="0"/>
              <a:t>黑框</a:t>
            </a:r>
            <a:r>
              <a:rPr lang="en-US" altLang="zh-TW" dirty="0" smtClean="0"/>
              <a:t>:</a:t>
            </a:r>
            <a:r>
              <a:rPr lang="zh-TW" altLang="en-US" dirty="0" smtClean="0"/>
              <a:t>圖塊</a:t>
            </a:r>
            <a:endParaRPr lang="en-US" altLang="zh-TW" dirty="0" smtClean="0"/>
          </a:p>
          <a:p>
            <a:r>
              <a:rPr lang="zh-TW" altLang="en-US" dirty="0" smtClean="0">
                <a:solidFill>
                  <a:srgbClr val="7030A0"/>
                </a:solidFill>
              </a:rPr>
              <a:t>紫框</a:t>
            </a:r>
            <a:r>
              <a:rPr lang="en-US" altLang="zh-TW" dirty="0" smtClean="0"/>
              <a:t>:</a:t>
            </a:r>
            <a:r>
              <a:rPr lang="zh-TW" altLang="en-US" dirty="0" smtClean="0"/>
              <a:t>不同圖塊組</a:t>
            </a:r>
            <a:endParaRPr lang="en-US" altLang="zh-TW" dirty="0" smtClean="0"/>
          </a:p>
          <a:p>
            <a:r>
              <a:rPr lang="zh-TW" altLang="en-US" dirty="0" smtClean="0">
                <a:solidFill>
                  <a:schemeClr val="accent2"/>
                </a:solidFill>
              </a:rPr>
              <a:t>橘框</a:t>
            </a:r>
            <a:r>
              <a:rPr lang="en-US" altLang="zh-TW" dirty="0" smtClean="0"/>
              <a:t>:</a:t>
            </a:r>
            <a:r>
              <a:rPr lang="zh-TW" altLang="en-US" dirty="0" smtClean="0"/>
              <a:t>可新增地圖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31" y="2060848"/>
            <a:ext cx="8320926" cy="4680520"/>
          </a:xfrm>
        </p:spPr>
      </p:pic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204A7-ADD8-4B0A-9692-6872663F2C1C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A3DC5-58CD-423C-9E9B-3BF29836C11B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027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9638" y="672574"/>
            <a:ext cx="6683765" cy="960668"/>
          </a:xfrm>
        </p:spPr>
        <p:txBody>
          <a:bodyPr/>
          <a:lstStyle/>
          <a:p>
            <a:r>
              <a:rPr lang="zh-TW" altLang="en-US" dirty="0" smtClean="0"/>
              <a:t>圖塊</a:t>
            </a:r>
            <a:r>
              <a:rPr lang="en-US" altLang="zh-TW" dirty="0" smtClean="0"/>
              <a:t>-1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66" y="1658785"/>
            <a:ext cx="8395639" cy="4722545"/>
          </a:xfrm>
        </p:spPr>
      </p:pic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985596" y="261831"/>
            <a:ext cx="3235398" cy="2833217"/>
          </a:xfrm>
        </p:spPr>
        <p:txBody>
          <a:bodyPr/>
          <a:lstStyle/>
          <a:p>
            <a:r>
              <a:rPr lang="zh-TW" altLang="en-US" dirty="0" smtClean="0"/>
              <a:t>黑框</a:t>
            </a:r>
            <a:r>
              <a:rPr lang="en-US" altLang="zh-TW" dirty="0" smtClean="0"/>
              <a:t>:</a:t>
            </a:r>
            <a:r>
              <a:rPr lang="zh-TW" altLang="en-US" dirty="0" smtClean="0"/>
              <a:t>點選數據庫</a:t>
            </a:r>
            <a:endParaRPr lang="en-US" altLang="zh-TW" dirty="0" smtClean="0"/>
          </a:p>
          <a:p>
            <a:r>
              <a:rPr lang="zh-TW" altLang="en-US" dirty="0" smtClean="0">
                <a:solidFill>
                  <a:srgbClr val="FF0000"/>
                </a:solidFill>
              </a:rPr>
              <a:t>紅</a:t>
            </a:r>
            <a:r>
              <a:rPr lang="en-US" altLang="zh-TW" dirty="0" smtClean="0"/>
              <a:t>&amp;</a:t>
            </a:r>
            <a:r>
              <a:rPr lang="zh-TW" altLang="en-US" dirty="0" smtClean="0">
                <a:solidFill>
                  <a:srgbClr val="0070C0"/>
                </a:solidFill>
              </a:rPr>
              <a:t>藍</a:t>
            </a:r>
            <a:r>
              <a:rPr lang="zh-TW" altLang="en-US" dirty="0" smtClean="0"/>
              <a:t>框</a:t>
            </a:r>
            <a:r>
              <a:rPr lang="en-US" altLang="zh-TW" dirty="0" smtClean="0"/>
              <a:t>:</a:t>
            </a:r>
            <a:r>
              <a:rPr lang="zh-TW" altLang="en-US" dirty="0" smtClean="0"/>
              <a:t>為不同圖層的圖塊</a:t>
            </a:r>
            <a:endParaRPr lang="en-US" altLang="zh-TW" dirty="0" smtClean="0"/>
          </a:p>
          <a:p>
            <a:r>
              <a:rPr lang="zh-TW" altLang="en-US" dirty="0">
                <a:solidFill>
                  <a:srgbClr val="7030A0"/>
                </a:solidFill>
              </a:rPr>
              <a:t>紫</a:t>
            </a:r>
            <a:r>
              <a:rPr lang="zh-TW" altLang="en-US" dirty="0" smtClean="0"/>
              <a:t>框</a:t>
            </a:r>
            <a:r>
              <a:rPr lang="en-US" altLang="zh-TW" dirty="0" smtClean="0"/>
              <a:t>:</a:t>
            </a:r>
            <a:r>
              <a:rPr lang="zh-TW" altLang="en-US" dirty="0" smtClean="0"/>
              <a:t>可設置不同地圖時使用的圖塊</a:t>
            </a:r>
            <a:endParaRPr lang="zh-TW" altLang="en-US" dirty="0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9E640-A17F-4FEE-A474-4912E9C51B20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A3DC5-58CD-423C-9E9B-3BF29836C11B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880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31646" y="707199"/>
            <a:ext cx="6683765" cy="960668"/>
          </a:xfrm>
        </p:spPr>
        <p:txBody>
          <a:bodyPr/>
          <a:lstStyle/>
          <a:p>
            <a:r>
              <a:rPr lang="zh-TW" altLang="en-US" dirty="0" smtClean="0"/>
              <a:t>圖塊</a:t>
            </a:r>
            <a:r>
              <a:rPr lang="en-US" altLang="zh-TW" dirty="0" smtClean="0"/>
              <a:t>-2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39" y="1667867"/>
            <a:ext cx="8528973" cy="4797546"/>
          </a:xfrm>
        </p:spPr>
      </p:pic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148064" y="323102"/>
            <a:ext cx="3235398" cy="2833217"/>
          </a:xfrm>
        </p:spPr>
        <p:txBody>
          <a:bodyPr/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紅框</a:t>
            </a:r>
            <a:r>
              <a:rPr lang="en-US" altLang="zh-TW" dirty="0" smtClean="0"/>
              <a:t>:</a:t>
            </a:r>
            <a:r>
              <a:rPr lang="zh-TW" altLang="en-US" dirty="0" smtClean="0"/>
              <a:t>可設定圖塊的屬性</a:t>
            </a:r>
            <a:endParaRPr lang="en-US" altLang="zh-TW" dirty="0" smtClean="0"/>
          </a:p>
          <a:p>
            <a:r>
              <a:rPr lang="zh-TW" altLang="en-US" dirty="0" smtClean="0"/>
              <a:t>如</a:t>
            </a:r>
            <a:r>
              <a:rPr lang="en-US" altLang="zh-TW" dirty="0" smtClean="0"/>
              <a:t>:</a:t>
            </a:r>
            <a:r>
              <a:rPr lang="zh-TW" altLang="en-US" dirty="0" smtClean="0"/>
              <a:t>是否可以通過、流體的效果</a:t>
            </a:r>
            <a:endParaRPr lang="en-US" altLang="zh-TW" dirty="0" smtClean="0"/>
          </a:p>
          <a:p>
            <a:r>
              <a:rPr lang="zh-TW" altLang="en-US" dirty="0" smtClean="0">
                <a:solidFill>
                  <a:srgbClr val="00B050"/>
                </a:solidFill>
              </a:rPr>
              <a:t>綠框</a:t>
            </a:r>
            <a:r>
              <a:rPr lang="en-US" altLang="zh-TW" dirty="0" smtClean="0"/>
              <a:t>:</a:t>
            </a:r>
            <a:r>
              <a:rPr lang="zh-TW" altLang="en-US" dirty="0" smtClean="0"/>
              <a:t>利用點擊改變屬性</a:t>
            </a:r>
            <a:endParaRPr lang="zh-TW" altLang="en-US" dirty="0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C6620-161D-4ACF-AA1E-AA56340B62D7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A3DC5-58CD-423C-9E9B-3BF29836C11B}" type="slidenum">
              <a:rPr lang="zh-TW" altLang="en-US" smtClean="0"/>
              <a:pPr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718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>
          <a:xfrm>
            <a:off x="1403654" y="2204864"/>
            <a:ext cx="6686549" cy="1468800"/>
          </a:xfrm>
        </p:spPr>
        <p:txBody>
          <a:bodyPr/>
          <a:lstStyle/>
          <a:p>
            <a:r>
              <a:rPr lang="zh-TW" altLang="en-US" dirty="0" smtClean="0"/>
              <a:t>素材和標題畫面</a:t>
            </a:r>
            <a:endParaRPr lang="zh-TW" altLang="en-US"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9810B-0064-40FA-AEB0-710BBAB44396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A3DC5-58CD-423C-9E9B-3BF29836C11B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549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9638" y="672202"/>
            <a:ext cx="6683765" cy="961435"/>
          </a:xfrm>
        </p:spPr>
        <p:txBody>
          <a:bodyPr/>
          <a:lstStyle/>
          <a:p>
            <a:r>
              <a:rPr lang="zh-TW" altLang="en-US" dirty="0" smtClean="0"/>
              <a:t>素材匯入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10" y="1738030"/>
            <a:ext cx="7997728" cy="4498721"/>
          </a:xfrm>
          <a:ln w="76200">
            <a:solidFill>
              <a:srgbClr val="7030A0"/>
            </a:solidFill>
          </a:ln>
        </p:spPr>
      </p:pic>
      <p:sp>
        <p:nvSpPr>
          <p:cNvPr id="6" name="文字方塊 5"/>
          <p:cNvSpPr txBox="1"/>
          <p:nvPr/>
        </p:nvSpPr>
        <p:spPr>
          <a:xfrm>
            <a:off x="5148070" y="776595"/>
            <a:ext cx="258540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50" dirty="0" smtClean="0">
                <a:solidFill>
                  <a:srgbClr val="FF0000"/>
                </a:solidFill>
              </a:rPr>
              <a:t>紅</a:t>
            </a:r>
            <a:r>
              <a:rPr lang="zh-TW" altLang="en-US" sz="1350" dirty="0">
                <a:solidFill>
                  <a:srgbClr val="FF0000"/>
                </a:solidFill>
              </a:rPr>
              <a:t>框</a:t>
            </a:r>
            <a:r>
              <a:rPr lang="en-US" altLang="zh-TW" sz="1350" dirty="0">
                <a:solidFill>
                  <a:prstClr val="black"/>
                </a:solidFill>
              </a:rPr>
              <a:t>:</a:t>
            </a:r>
            <a:r>
              <a:rPr lang="zh-TW" altLang="en-US" sz="1350" dirty="0">
                <a:solidFill>
                  <a:prstClr val="black"/>
                </a:solidFill>
              </a:rPr>
              <a:t>媒體庫</a:t>
            </a:r>
            <a:endParaRPr lang="en-US" altLang="zh-TW" sz="1350" dirty="0">
              <a:solidFill>
                <a:prstClr val="black"/>
              </a:solidFill>
            </a:endParaRPr>
          </a:p>
          <a:p>
            <a:r>
              <a:rPr lang="zh-TW" altLang="en-US" sz="1350" dirty="0">
                <a:solidFill>
                  <a:srgbClr val="0070C0"/>
                </a:solidFill>
              </a:rPr>
              <a:t>藍框</a:t>
            </a:r>
            <a:r>
              <a:rPr lang="en-US" altLang="zh-TW" sz="1350" dirty="0">
                <a:solidFill>
                  <a:prstClr val="black"/>
                </a:solidFill>
              </a:rPr>
              <a:t>:</a:t>
            </a:r>
            <a:r>
              <a:rPr lang="zh-TW" altLang="en-US" sz="1350" dirty="0">
                <a:solidFill>
                  <a:prstClr val="black"/>
                </a:solidFill>
              </a:rPr>
              <a:t>導入素材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F7679-09EC-4E5C-972C-AC166B6DA198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A3DC5-58CD-423C-9E9B-3BF29836C11B}" type="slidenum">
              <a:rPr lang="zh-TW" altLang="en-US" smtClean="0"/>
              <a:pPr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994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31646" y="758822"/>
            <a:ext cx="6683765" cy="961435"/>
          </a:xfrm>
        </p:spPr>
        <p:txBody>
          <a:bodyPr/>
          <a:lstStyle/>
          <a:p>
            <a:r>
              <a:rPr lang="zh-TW" altLang="en-US" dirty="0" smtClean="0"/>
              <a:t>素材匯入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74" y="1720246"/>
            <a:ext cx="8339261" cy="4690833"/>
          </a:xfrm>
          <a:ln w="76200">
            <a:solidFill>
              <a:srgbClr val="00B050"/>
            </a:solidFill>
          </a:ln>
        </p:spPr>
      </p:pic>
      <p:sp>
        <p:nvSpPr>
          <p:cNvPr id="8" name="文字方塊 7"/>
          <p:cNvSpPr txBox="1"/>
          <p:nvPr/>
        </p:nvSpPr>
        <p:spPr>
          <a:xfrm>
            <a:off x="4427986" y="801068"/>
            <a:ext cx="335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prstClr val="black"/>
                </a:solidFill>
              </a:rPr>
              <a:t>可</a:t>
            </a:r>
            <a:r>
              <a:rPr lang="zh-TW" altLang="en-US" sz="2000" dirty="0">
                <a:solidFill>
                  <a:prstClr val="black"/>
                </a:solidFill>
              </a:rPr>
              <a:t>點選</a:t>
            </a:r>
            <a:r>
              <a:rPr lang="zh-TW" altLang="en-US" sz="2000" dirty="0">
                <a:solidFill>
                  <a:srgbClr val="FF0000"/>
                </a:solidFill>
              </a:rPr>
              <a:t>紅框</a:t>
            </a:r>
            <a:r>
              <a:rPr lang="zh-TW" altLang="en-US" sz="2000" dirty="0">
                <a:solidFill>
                  <a:prstClr val="black"/>
                </a:solidFill>
              </a:rPr>
              <a:t>選取匯入的素材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5ECF5-DE35-4C27-AB06-757089F1D374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A3DC5-58CD-423C-9E9B-3BF29836C11B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505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02981" y="702781"/>
            <a:ext cx="6683765" cy="960668"/>
          </a:xfrm>
        </p:spPr>
        <p:txBody>
          <a:bodyPr/>
          <a:lstStyle/>
          <a:p>
            <a:r>
              <a:rPr lang="zh-TW" altLang="en-US" dirty="0" smtClean="0"/>
              <a:t>標題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結束畫面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13" y="1844836"/>
            <a:ext cx="8583690" cy="4828325"/>
          </a:xfrm>
        </p:spPr>
      </p:pic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18928" y="91448"/>
            <a:ext cx="3235398" cy="2833217"/>
          </a:xfrm>
        </p:spPr>
        <p:txBody>
          <a:bodyPr/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紅框</a:t>
            </a:r>
            <a:r>
              <a:rPr lang="en-US" altLang="zh-TW" dirty="0" smtClean="0"/>
              <a:t>:</a:t>
            </a:r>
            <a:r>
              <a:rPr lang="zh-TW" altLang="en-US" dirty="0" smtClean="0"/>
              <a:t>可設置遊戲開始畫面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結束畫面可將圖片丟進製作資料夾的</a:t>
            </a:r>
            <a:r>
              <a:rPr lang="en-US" altLang="zh-TW" dirty="0" smtClean="0"/>
              <a:t>Graphics/system</a:t>
            </a:r>
            <a:r>
              <a:rPr lang="zh-TW" altLang="en-US" dirty="0" smtClean="0"/>
              <a:t>內</a:t>
            </a:r>
            <a:endParaRPr lang="en-US" altLang="zh-TW" dirty="0" smtClean="0"/>
          </a:p>
          <a:p>
            <a:r>
              <a:rPr lang="zh-TW" altLang="en-US" dirty="0" smtClean="0"/>
              <a:t>並將檔名設為</a:t>
            </a:r>
            <a:r>
              <a:rPr lang="en-US" altLang="zh-TW" dirty="0" err="1" smtClean="0"/>
              <a:t>gameover</a:t>
            </a:r>
            <a:endParaRPr lang="en-US" altLang="zh-TW" dirty="0"/>
          </a:p>
          <a:p>
            <a:r>
              <a:rPr lang="zh-TW" altLang="en-US" dirty="0" smtClean="0"/>
              <a:t>也可在事件編輯內顯示圖片</a:t>
            </a:r>
            <a:endParaRPr lang="zh-TW" altLang="en-US" dirty="0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49A54-61EC-4312-860E-D39AEBF36727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A3DC5-58CD-423C-9E9B-3BF29836C11B}" type="slidenum">
              <a:rPr lang="zh-TW" altLang="en-US" smtClean="0"/>
              <a:pPr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705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角色和事件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事件模式 編輯事件 數據庫</a:t>
            </a:r>
            <a:endParaRPr lang="zh-TW" altLang="en-US"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1C2B6-93D0-49FB-B921-7A5119593437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A3DC5-58CD-423C-9E9B-3BF29836C11B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18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目錄</a:t>
            </a:r>
            <a:endParaRPr lang="zh-TW" altLang="en-US" dirty="0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E4C7C-CC88-4D80-8CD2-AD19DB6198B1}" type="datetime1">
              <a:rPr lang="zh-TW" altLang="en-US" smtClean="0"/>
              <a:t>2015/5/14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967811" y="1869312"/>
            <a:ext cx="4572000" cy="320600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defTabSz="457200">
              <a:spcBef>
                <a:spcPts val="1000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環境準備</a:t>
            </a:r>
            <a:endParaRPr lang="en-US" altLang="zh-TW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342900" lvl="0" indent="-342900" defTabSz="457200">
              <a:spcBef>
                <a:spcPts val="1000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地圖布置</a:t>
            </a:r>
            <a:endParaRPr lang="en-US" altLang="zh-TW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342900" lvl="0" indent="-342900" defTabSz="457200">
              <a:spcBef>
                <a:spcPts val="1000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素材匯入</a:t>
            </a:r>
            <a:endParaRPr lang="en-US" altLang="zh-TW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342900" lvl="0" indent="-342900" defTabSz="457200">
              <a:spcBef>
                <a:spcPts val="1000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角色和</a:t>
            </a:r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事件</a:t>
            </a:r>
            <a:endParaRPr lang="en-US" altLang="zh-TW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342900" lvl="0" indent="-342900" defTabSz="457200">
              <a:spcBef>
                <a:spcPts val="1000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區域</a:t>
            </a:r>
            <a:r>
              <a:rPr lang="en-US" altLang="zh-TW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野怪</a:t>
            </a:r>
            <a:r>
              <a:rPr lang="en-US" altLang="zh-TW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 marL="342900" lvl="0" indent="-342900" defTabSz="457200">
              <a:spcBef>
                <a:spcPts val="1000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相關補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充</a:t>
            </a:r>
            <a:endParaRPr lang="en-US" altLang="zh-TW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342900" indent="-342900" defTabSz="457200">
              <a:spcBef>
                <a:spcPts val="1000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資源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分享</a:t>
            </a:r>
            <a:endParaRPr lang="en-US" altLang="zh-TW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342900" lvl="0" indent="-342900" defTabSz="457200">
              <a:spcBef>
                <a:spcPts val="1000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簡單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實作教學</a:t>
            </a:r>
            <a:endParaRPr lang="en-US" altLang="zh-TW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137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31646" y="766128"/>
            <a:ext cx="6683765" cy="960668"/>
          </a:xfrm>
        </p:spPr>
        <p:txBody>
          <a:bodyPr/>
          <a:lstStyle/>
          <a:p>
            <a:r>
              <a:rPr lang="zh-TW" altLang="en-US" dirty="0" smtClean="0"/>
              <a:t>角色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事件</a:t>
            </a:r>
            <a:r>
              <a:rPr lang="en-US" altLang="zh-TW" dirty="0" smtClean="0"/>
              <a:t>-1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66" y="1844836"/>
            <a:ext cx="8478327" cy="4769059"/>
          </a:xfrm>
          <a:ln>
            <a:noFill/>
          </a:ln>
        </p:spPr>
      </p:pic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004048" y="364781"/>
            <a:ext cx="3235398" cy="2833217"/>
          </a:xfrm>
        </p:spPr>
        <p:txBody>
          <a:bodyPr/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紅框</a:t>
            </a:r>
            <a:r>
              <a:rPr lang="en-US" altLang="zh-TW" dirty="0" smtClean="0"/>
              <a:t>:</a:t>
            </a:r>
            <a:r>
              <a:rPr lang="zh-TW" altLang="en-US" dirty="0" smtClean="0"/>
              <a:t>切換到事件模式</a:t>
            </a:r>
            <a:endParaRPr lang="en-US" altLang="zh-TW" dirty="0" smtClean="0"/>
          </a:p>
          <a:p>
            <a:r>
              <a:rPr lang="zh-TW" altLang="en-US" dirty="0" smtClean="0">
                <a:solidFill>
                  <a:srgbClr val="0070C0"/>
                </a:solidFill>
              </a:rPr>
              <a:t>藍框</a:t>
            </a:r>
            <a:r>
              <a:rPr lang="en-US" altLang="zh-TW" dirty="0" smtClean="0"/>
              <a:t>:</a:t>
            </a:r>
            <a:r>
              <a:rPr lang="zh-TW" altLang="en-US" dirty="0" smtClean="0"/>
              <a:t>可快速新增事件</a:t>
            </a:r>
            <a:r>
              <a:rPr lang="en-US" altLang="zh-TW" dirty="0" smtClean="0"/>
              <a:t>(</a:t>
            </a:r>
            <a:r>
              <a:rPr lang="zh-TW" altLang="en-US" dirty="0" smtClean="0"/>
              <a:t>如</a:t>
            </a:r>
            <a:r>
              <a:rPr lang="en-US" altLang="zh-TW" dirty="0" smtClean="0"/>
              <a:t>:</a:t>
            </a:r>
            <a:r>
              <a:rPr lang="zh-TW" altLang="en-US" dirty="0" smtClean="0"/>
              <a:t>場所移動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>
                <a:solidFill>
                  <a:srgbClr val="00B050"/>
                </a:solidFill>
              </a:rPr>
              <a:t>綠框</a:t>
            </a:r>
            <a:r>
              <a:rPr lang="en-US" altLang="zh-TW" dirty="0" smtClean="0"/>
              <a:t>:</a:t>
            </a:r>
            <a:r>
              <a:rPr lang="zh-TW" altLang="en-US" dirty="0" smtClean="0"/>
              <a:t>自行編輯事件</a:t>
            </a:r>
            <a:endParaRPr lang="en-US" altLang="zh-TW" dirty="0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14AA8-C052-47AA-A5BD-667D07CD4B2C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A3DC5-58CD-423C-9E9B-3BF29836C11B}" type="slidenum">
              <a:rPr lang="zh-TW" altLang="en-US" smtClean="0"/>
              <a:pPr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516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68142" y="800406"/>
            <a:ext cx="6683765" cy="960668"/>
          </a:xfrm>
        </p:spPr>
        <p:txBody>
          <a:bodyPr/>
          <a:lstStyle/>
          <a:p>
            <a:r>
              <a:rPr lang="zh-TW" altLang="en-US" dirty="0" smtClean="0"/>
              <a:t>角色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事件</a:t>
            </a:r>
            <a:r>
              <a:rPr lang="en-US" altLang="zh-TW" dirty="0" smtClean="0"/>
              <a:t>-2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9632" y="1633472"/>
            <a:ext cx="7111651" cy="4000302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35812" y="790359"/>
            <a:ext cx="3235398" cy="2833217"/>
          </a:xfrm>
        </p:spPr>
        <p:txBody>
          <a:bodyPr>
            <a:normAutofit/>
          </a:bodyPr>
          <a:lstStyle/>
          <a:p>
            <a:r>
              <a:rPr lang="zh-TW" altLang="en-US" sz="1800" dirty="0" smtClean="0"/>
              <a:t>可設置玩家的初始位置</a:t>
            </a:r>
            <a:endParaRPr lang="zh-TW" altLang="en-US" sz="18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5515054" y="5993002"/>
            <a:ext cx="25368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50" dirty="0">
                <a:solidFill>
                  <a:prstClr val="black"/>
                </a:solidFill>
              </a:rPr>
              <a:t>數據庫可設定角色、物品等</a:t>
            </a:r>
            <a:endParaRPr lang="en-US" altLang="zh-TW" sz="1350" dirty="0">
              <a:solidFill>
                <a:prstClr val="black"/>
              </a:solidFill>
            </a:endParaRPr>
          </a:p>
          <a:p>
            <a:r>
              <a:rPr lang="zh-TW" altLang="en-US" sz="1350" dirty="0" smtClean="0">
                <a:solidFill>
                  <a:prstClr val="black"/>
                </a:solidFill>
              </a:rPr>
              <a:t>實</a:t>
            </a:r>
            <a:r>
              <a:rPr lang="zh-TW" altLang="en-US" sz="1350" dirty="0">
                <a:solidFill>
                  <a:prstClr val="black"/>
                </a:solidFill>
              </a:rPr>
              <a:t>作</a:t>
            </a:r>
            <a:r>
              <a:rPr lang="zh-TW" altLang="en-US" sz="1350" dirty="0" smtClean="0">
                <a:solidFill>
                  <a:prstClr val="black"/>
                </a:solidFill>
              </a:rPr>
              <a:t>會</a:t>
            </a:r>
            <a:r>
              <a:rPr lang="zh-TW" altLang="en-US" sz="1350" dirty="0">
                <a:solidFill>
                  <a:prstClr val="black"/>
                </a:solidFill>
              </a:rPr>
              <a:t>再提及</a:t>
            </a:r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2DBFC-068D-4E00-A731-1978C2428642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A3DC5-58CD-423C-9E9B-3BF29836C11B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716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68142" y="800406"/>
            <a:ext cx="6683765" cy="960668"/>
          </a:xfrm>
        </p:spPr>
        <p:txBody>
          <a:bodyPr/>
          <a:lstStyle/>
          <a:p>
            <a:r>
              <a:rPr lang="zh-TW" altLang="en-US" dirty="0" smtClean="0"/>
              <a:t>角色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事件</a:t>
            </a:r>
            <a:r>
              <a:rPr lang="en-US" altLang="zh-TW" dirty="0" smtClean="0"/>
              <a:t>-2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411267" y="1948199"/>
            <a:ext cx="3235398" cy="2833217"/>
          </a:xfrm>
        </p:spPr>
        <p:txBody>
          <a:bodyPr/>
          <a:lstStyle/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64" y="1844824"/>
            <a:ext cx="7904930" cy="444652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8" name="日期版面配置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2DBFC-068D-4E00-A731-1978C2428642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A3DC5-58CD-423C-9E9B-3BF29836C11B}" type="slidenum">
              <a:rPr lang="zh-TW" altLang="en-US" smtClean="0"/>
              <a:pPr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719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98487" y="1373884"/>
            <a:ext cx="6683765" cy="960668"/>
          </a:xfrm>
        </p:spPr>
        <p:txBody>
          <a:bodyPr/>
          <a:lstStyle/>
          <a:p>
            <a:r>
              <a:rPr lang="zh-TW" altLang="en-US" dirty="0" smtClean="0"/>
              <a:t>角色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事件</a:t>
            </a:r>
            <a:r>
              <a:rPr lang="en-US" altLang="zh-TW" dirty="0" smtClean="0"/>
              <a:t>-3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37" y="1988840"/>
            <a:ext cx="8316415" cy="4677984"/>
          </a:xfrm>
        </p:spPr>
      </p:pic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40363" y="207717"/>
            <a:ext cx="3235398" cy="2833217"/>
          </a:xfrm>
        </p:spPr>
        <p:txBody>
          <a:bodyPr/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藍框</a:t>
            </a:r>
            <a:r>
              <a:rPr lang="en-US" altLang="zh-TW" dirty="0" smtClean="0"/>
              <a:t>:</a:t>
            </a:r>
            <a:r>
              <a:rPr lang="zh-TW" altLang="en-US" dirty="0" smtClean="0"/>
              <a:t>出現的條件</a:t>
            </a:r>
            <a:endParaRPr lang="en-US" altLang="zh-TW" dirty="0" smtClean="0"/>
          </a:p>
          <a:p>
            <a:r>
              <a:rPr lang="zh-TW" altLang="en-US" dirty="0" smtClean="0">
                <a:solidFill>
                  <a:srgbClr val="FF0000"/>
                </a:solidFill>
              </a:rPr>
              <a:t>紅框</a:t>
            </a:r>
            <a:r>
              <a:rPr lang="en-US" altLang="zh-TW" dirty="0" smtClean="0"/>
              <a:t>:</a:t>
            </a:r>
            <a:r>
              <a:rPr lang="zh-TW" altLang="en-US" dirty="0" smtClean="0"/>
              <a:t>設定事件的狀態和圖片</a:t>
            </a:r>
            <a:endParaRPr lang="en-US" altLang="zh-TW" dirty="0" smtClean="0"/>
          </a:p>
          <a:p>
            <a:r>
              <a:rPr lang="zh-TW" altLang="en-US" dirty="0" smtClean="0"/>
              <a:t>如</a:t>
            </a:r>
            <a:r>
              <a:rPr lang="en-US" altLang="zh-TW" dirty="0" smtClean="0"/>
              <a:t>:</a:t>
            </a:r>
            <a:r>
              <a:rPr lang="zh-TW" altLang="en-US" dirty="0" smtClean="0"/>
              <a:t>隨機行走、或是可以穿透物體</a:t>
            </a:r>
            <a:endParaRPr lang="en-US" altLang="zh-TW" dirty="0" smtClean="0"/>
          </a:p>
          <a:p>
            <a:r>
              <a:rPr lang="zh-TW" altLang="en-US" dirty="0" smtClean="0">
                <a:solidFill>
                  <a:srgbClr val="7030A0"/>
                </a:solidFill>
              </a:rPr>
              <a:t>紫框</a:t>
            </a:r>
            <a:r>
              <a:rPr lang="en-US" altLang="zh-TW" dirty="0" smtClean="0"/>
              <a:t>:</a:t>
            </a:r>
            <a:r>
              <a:rPr lang="zh-TW" altLang="en-US" dirty="0" smtClean="0"/>
              <a:t>觸發條件，游標移過去會有詳細介紹</a:t>
            </a:r>
            <a:endParaRPr lang="en-US" altLang="zh-TW" dirty="0" smtClean="0"/>
          </a:p>
          <a:p>
            <a:r>
              <a:rPr lang="zh-TW" altLang="en-US" dirty="0" smtClean="0">
                <a:solidFill>
                  <a:srgbClr val="00B050"/>
                </a:solidFill>
              </a:rPr>
              <a:t>綠框</a:t>
            </a:r>
            <a:r>
              <a:rPr lang="en-US" altLang="zh-TW" dirty="0" smtClean="0"/>
              <a:t>:</a:t>
            </a:r>
            <a:r>
              <a:rPr lang="zh-TW" altLang="en-US" dirty="0" smtClean="0"/>
              <a:t>編輯事件內容</a:t>
            </a:r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B03C-7D75-445E-8682-19297FA591A7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A3DC5-58CD-423C-9E9B-3BF29836C11B}" type="slidenum">
              <a:rPr lang="zh-TW" altLang="en-US" smtClean="0"/>
              <a:pPr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564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>
          <a:xfrm>
            <a:off x="1187630" y="2204864"/>
            <a:ext cx="6686549" cy="1468800"/>
          </a:xfrm>
        </p:spPr>
        <p:txBody>
          <a:bodyPr>
            <a:normAutofit/>
          </a:bodyPr>
          <a:lstStyle/>
          <a:p>
            <a:r>
              <a:rPr lang="zh-TW" altLang="en-US" sz="4400" dirty="0" smtClean="0"/>
              <a:t>區域</a:t>
            </a:r>
            <a:endParaRPr lang="zh-TW" altLang="en-US" sz="4400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>
          <a:xfrm>
            <a:off x="1331646" y="3692600"/>
            <a:ext cx="6686549" cy="860400"/>
          </a:xfrm>
        </p:spPr>
        <p:txBody>
          <a:bodyPr/>
          <a:lstStyle/>
          <a:p>
            <a:r>
              <a:rPr lang="zh-TW" altLang="en-US" dirty="0" smtClean="0"/>
              <a:t>野怪 範圍設定</a:t>
            </a:r>
            <a:endParaRPr lang="zh-TW" altLang="en-US"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CC172-79A2-4F80-B25C-B9D0A353B7AC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A3DC5-58CD-423C-9E9B-3BF29836C11B}" type="slidenum">
              <a:rPr lang="zh-TW" altLang="en-US" smtClean="0"/>
              <a:pPr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0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1547670" y="620688"/>
            <a:ext cx="6683765" cy="1280890"/>
          </a:xfrm>
        </p:spPr>
        <p:txBody>
          <a:bodyPr>
            <a:normAutofit/>
          </a:bodyPr>
          <a:lstStyle/>
          <a:p>
            <a:r>
              <a:rPr lang="zh-TW" altLang="en-US" sz="4000" dirty="0" smtClean="0"/>
              <a:t>區域</a:t>
            </a:r>
            <a:endParaRPr lang="zh-TW" altLang="en-US" sz="4000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41" y="2060855"/>
            <a:ext cx="8411957" cy="4197215"/>
          </a:xfrm>
        </p:spPr>
      </p:pic>
      <p:sp>
        <p:nvSpPr>
          <p:cNvPr id="10" name="文字方塊 9"/>
          <p:cNvSpPr txBox="1"/>
          <p:nvPr/>
        </p:nvSpPr>
        <p:spPr>
          <a:xfrm>
            <a:off x="4634117" y="773488"/>
            <a:ext cx="359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rgbClr val="FF0000"/>
                </a:solidFill>
              </a:rPr>
              <a:t>紅框</a:t>
            </a:r>
            <a:r>
              <a:rPr lang="en-US" altLang="zh-TW" sz="2400" dirty="0" smtClean="0"/>
              <a:t>:</a:t>
            </a:r>
            <a:r>
              <a:rPr lang="zh-TW" altLang="en-US" sz="2400" dirty="0" smtClean="0"/>
              <a:t>切換到區域模式</a:t>
            </a:r>
            <a:endParaRPr lang="zh-TW" altLang="en-US" sz="2400"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31460-72D6-4A1C-A668-937E0A79AC70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A3DC5-58CD-423C-9E9B-3BF29836C11B}" type="slidenum">
              <a:rPr lang="zh-TW" altLang="en-US" smtClean="0"/>
              <a:pPr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401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91686" y="793174"/>
            <a:ext cx="6683765" cy="1280890"/>
          </a:xfrm>
        </p:spPr>
        <p:txBody>
          <a:bodyPr>
            <a:normAutofit/>
          </a:bodyPr>
          <a:lstStyle/>
          <a:p>
            <a:r>
              <a:rPr lang="zh-TW" altLang="en-US" sz="3600" dirty="0" smtClean="0"/>
              <a:t>區域</a:t>
            </a:r>
            <a:endParaRPr lang="zh-TW" altLang="en-US" sz="36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97" y="1700808"/>
            <a:ext cx="8287386" cy="4608512"/>
          </a:xfrm>
        </p:spPr>
      </p:pic>
      <p:sp>
        <p:nvSpPr>
          <p:cNvPr id="6" name="文字方塊 5"/>
          <p:cNvSpPr txBox="1"/>
          <p:nvPr/>
        </p:nvSpPr>
        <p:spPr>
          <a:xfrm>
            <a:off x="4283968" y="404665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紅框</a:t>
            </a:r>
            <a:r>
              <a:rPr lang="en-US" altLang="zh-TW" dirty="0" smtClean="0"/>
              <a:t>:</a:t>
            </a:r>
            <a:r>
              <a:rPr lang="zh-TW" altLang="en-US" dirty="0" smtClean="0"/>
              <a:t>對所選取的地圖按右鍵</a:t>
            </a:r>
            <a:r>
              <a:rPr lang="en-US" altLang="zh-TW" dirty="0" smtClean="0"/>
              <a:t>-&gt;</a:t>
            </a:r>
            <a:r>
              <a:rPr lang="zh-TW" altLang="en-US" dirty="0" smtClean="0"/>
              <a:t>地圖設置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黑框</a:t>
            </a:r>
            <a:r>
              <a:rPr lang="en-US" altLang="zh-TW" dirty="0" smtClean="0"/>
              <a:t>:</a:t>
            </a:r>
            <a:r>
              <a:rPr lang="zh-TW" altLang="en-US" dirty="0" smtClean="0"/>
              <a:t>點兩下後可以設置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284984"/>
            <a:ext cx="2364854" cy="2055846"/>
          </a:xfrm>
          <a:prstGeom prst="rect">
            <a:avLst/>
          </a:prstGeom>
          <a:ln w="57150">
            <a:solidFill>
              <a:srgbClr val="9700C0"/>
            </a:solidFill>
          </a:ln>
        </p:spPr>
      </p:pic>
      <p:sp>
        <p:nvSpPr>
          <p:cNvPr id="9" name="文字方塊 8"/>
          <p:cNvSpPr txBox="1"/>
          <p:nvPr/>
        </p:nvSpPr>
        <p:spPr>
          <a:xfrm>
            <a:off x="6748456" y="433085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7030A0"/>
                </a:solidFill>
              </a:rPr>
              <a:t>紫框</a:t>
            </a:r>
            <a:r>
              <a:rPr lang="en-US" altLang="zh-TW" dirty="0" smtClean="0"/>
              <a:t>:</a:t>
            </a:r>
            <a:r>
              <a:rPr lang="zh-TW" altLang="en-US" dirty="0" smtClean="0"/>
              <a:t>選擇出現的區域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F64A-6339-4658-B987-AEB3EA330D0A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A3DC5-58CD-423C-9E9B-3BF29836C11B}" type="slidenum">
              <a:rPr lang="zh-TW" altLang="en-US" smtClean="0"/>
              <a:pPr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921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1331646" y="2088278"/>
            <a:ext cx="6686549" cy="1468800"/>
          </a:xfrm>
        </p:spPr>
        <p:txBody>
          <a:bodyPr/>
          <a:lstStyle/>
          <a:p>
            <a:r>
              <a:rPr lang="zh-TW" altLang="en-US" dirty="0" smtClean="0"/>
              <a:t>相關補充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>
          <a:xfrm>
            <a:off x="1403654" y="3557806"/>
            <a:ext cx="6686549" cy="860400"/>
          </a:xfrm>
        </p:spPr>
        <p:txBody>
          <a:bodyPr/>
          <a:lstStyle/>
          <a:p>
            <a:r>
              <a:rPr lang="zh-TW" altLang="en-US" dirty="0" smtClean="0"/>
              <a:t>腳本修改 選單</a:t>
            </a:r>
            <a:endParaRPr lang="zh-TW" altLang="en-US"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C5F2E-9E60-4DA7-823D-B5CC7440984D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A3DC5-58CD-423C-9E9B-3BF29836C11B}" type="slidenum">
              <a:rPr lang="zh-TW" altLang="en-US" smtClean="0"/>
              <a:pPr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050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03654" y="620688"/>
            <a:ext cx="6683765" cy="1280890"/>
          </a:xfrm>
        </p:spPr>
        <p:txBody>
          <a:bodyPr/>
          <a:lstStyle/>
          <a:p>
            <a:r>
              <a:rPr lang="zh-TW" altLang="en-US" dirty="0" smtClean="0"/>
              <a:t>選單</a:t>
            </a:r>
            <a:endParaRPr lang="zh-TW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286678"/>
            <a:ext cx="6480720" cy="5250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3628715" y="584349"/>
            <a:ext cx="4883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遊戲中的選單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B1833-AFA4-4502-9BAF-980EC2E463F3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A3DC5-58CD-423C-9E9B-3BF29836C11B}" type="slidenum">
              <a:rPr lang="zh-TW" altLang="en-US" smtClean="0"/>
              <a:pPr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102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44210" y="633221"/>
            <a:ext cx="6683765" cy="1280890"/>
          </a:xfrm>
        </p:spPr>
        <p:txBody>
          <a:bodyPr/>
          <a:lstStyle/>
          <a:p>
            <a:r>
              <a:rPr lang="zh-TW" altLang="en-US" dirty="0" smtClean="0"/>
              <a:t>腳本編輯</a:t>
            </a:r>
            <a:endParaRPr lang="zh-TW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76" y="1412776"/>
            <a:ext cx="7440835" cy="534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3491880" y="332656"/>
            <a:ext cx="5112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&lt;</a:t>
            </a:r>
            <a:r>
              <a:rPr lang="zh-TW" altLang="en-US" dirty="0"/>
              <a:t>腳本編輯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中的</a:t>
            </a:r>
            <a:r>
              <a:rPr lang="en-US" altLang="zh-TW" dirty="0"/>
              <a:t>&lt;</a:t>
            </a:r>
            <a:r>
              <a:rPr lang="en-US" altLang="zh-TW" dirty="0" err="1"/>
              <a:t>Window_MenuCommand</a:t>
            </a:r>
            <a:r>
              <a:rPr lang="en-US" altLang="zh-TW" dirty="0" smtClean="0"/>
              <a:t>&gt;</a:t>
            </a:r>
          </a:p>
          <a:p>
            <a:r>
              <a:rPr lang="zh-TW" altLang="en-US" dirty="0" smtClean="0"/>
              <a:t>將不需要的註解掉</a:t>
            </a:r>
            <a:r>
              <a:rPr lang="en-US" altLang="zh-TW" dirty="0" smtClean="0"/>
              <a:t>!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63BA2-226F-42E4-B993-C90952514DD3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A3DC5-58CD-423C-9E9B-3BF29836C11B}" type="slidenum">
              <a:rPr lang="zh-TW" altLang="en-US" smtClean="0"/>
              <a:pPr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24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環境準備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下載 安裝</a:t>
            </a:r>
            <a:endParaRPr lang="zh-TW" altLang="en-US"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255D0-EA86-470B-B775-F7CD7D8C5E41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A3DC5-58CD-423C-9E9B-3BF29836C11B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507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03654" y="692696"/>
            <a:ext cx="6683765" cy="1280890"/>
          </a:xfrm>
        </p:spPr>
        <p:txBody>
          <a:bodyPr/>
          <a:lstStyle/>
          <a:p>
            <a:r>
              <a:rPr lang="zh-TW" altLang="en-US" dirty="0" smtClean="0"/>
              <a:t>腳本編輯</a:t>
            </a:r>
            <a:r>
              <a:rPr lang="en-US" altLang="zh-TW" dirty="0" smtClean="0"/>
              <a:t>(</a:t>
            </a:r>
            <a:r>
              <a:rPr lang="zh-TW" altLang="en-US" dirty="0" smtClean="0"/>
              <a:t>金錢部分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84784"/>
            <a:ext cx="7391760" cy="5273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4978984" y="471776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腳本編輯中的</a:t>
            </a:r>
            <a:r>
              <a:rPr lang="en-US" altLang="zh-TW" dirty="0"/>
              <a:t>&lt;</a:t>
            </a:r>
            <a:r>
              <a:rPr lang="en-US" altLang="zh-TW" dirty="0" err="1"/>
              <a:t>Scence_Menu</a:t>
            </a:r>
            <a:r>
              <a:rPr lang="en-US" altLang="zh-TW" dirty="0"/>
              <a:t>&gt;</a:t>
            </a:r>
            <a:r>
              <a:rPr lang="zh-TW" altLang="en-US" dirty="0"/>
              <a:t>的</a:t>
            </a:r>
            <a:r>
              <a:rPr lang="en-US" altLang="zh-TW" dirty="0"/>
              <a:t>&lt;</a:t>
            </a:r>
            <a:r>
              <a:rPr lang="zh-TW" altLang="en-US" dirty="0"/>
              <a:t>生成金錢窗口</a:t>
            </a:r>
            <a:r>
              <a:rPr lang="en-US" altLang="zh-TW" dirty="0"/>
              <a:t>&gt;</a:t>
            </a:r>
            <a:r>
              <a:rPr lang="zh-TW" altLang="en-US" dirty="0"/>
              <a:t>裡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ABB42-370B-401E-882F-055411F8E07B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A3DC5-58CD-423C-9E9B-3BF29836C11B}" type="slidenum">
              <a:rPr lang="zh-TW" altLang="en-US" smtClean="0"/>
              <a:pPr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158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03654" y="692696"/>
            <a:ext cx="6683765" cy="1280890"/>
          </a:xfrm>
        </p:spPr>
        <p:txBody>
          <a:bodyPr/>
          <a:lstStyle/>
          <a:p>
            <a:r>
              <a:rPr lang="zh-TW" altLang="en-US" dirty="0" smtClean="0"/>
              <a:t>選單</a:t>
            </a:r>
            <a:r>
              <a:rPr lang="en-US" altLang="zh-TW" dirty="0" smtClean="0"/>
              <a:t>(</a:t>
            </a:r>
            <a:r>
              <a:rPr lang="zh-TW" altLang="en-US" dirty="0" smtClean="0"/>
              <a:t>修改後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484784"/>
            <a:ext cx="6048672" cy="4983332"/>
          </a:xfrm>
        </p:spPr>
      </p:pic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EDF47-14A7-4D55-A521-077560093997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A3DC5-58CD-423C-9E9B-3BF29836C11B}" type="slidenum">
              <a:rPr lang="zh-TW" altLang="en-US" smtClean="0"/>
              <a:pPr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019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1259638" y="2276872"/>
            <a:ext cx="6686549" cy="1468800"/>
          </a:xfrm>
        </p:spPr>
        <p:txBody>
          <a:bodyPr/>
          <a:lstStyle/>
          <a:p>
            <a:r>
              <a:rPr lang="zh-TW" altLang="en-US" dirty="0" smtClean="0"/>
              <a:t>資源分享</a:t>
            </a:r>
            <a:endParaRPr lang="zh-TW" altLang="en-US"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AD94F-905F-47AE-BE33-A7C9818A6057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A3DC5-58CD-423C-9E9B-3BF29836C11B}" type="slidenum">
              <a:rPr lang="zh-TW" altLang="en-US" smtClean="0"/>
              <a:pPr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512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03654" y="704923"/>
            <a:ext cx="6683765" cy="960668"/>
          </a:xfrm>
        </p:spPr>
        <p:txBody>
          <a:bodyPr/>
          <a:lstStyle/>
          <a:p>
            <a:r>
              <a:rPr lang="zh-TW" altLang="en-US" dirty="0" smtClean="0"/>
              <a:t>資源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3574" y="1988840"/>
            <a:ext cx="4228213" cy="4347070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sz="1725" dirty="0"/>
              <a:t>66rpg:</a:t>
            </a:r>
          </a:p>
          <a:p>
            <a:pPr marL="0" indent="0">
              <a:buNone/>
            </a:pPr>
            <a:r>
              <a:rPr lang="en-US" altLang="zh-TW" sz="1725" dirty="0">
                <a:hlinkClick r:id="rId2"/>
              </a:rPr>
              <a:t>http://rm.66rpg.com/thread-341966-1-1.html</a:t>
            </a:r>
            <a:endParaRPr lang="en-US" altLang="zh-TW" sz="1725" dirty="0"/>
          </a:p>
          <a:p>
            <a:pPr marL="0" indent="0">
              <a:buNone/>
            </a:pPr>
            <a:endParaRPr lang="en-US" altLang="zh-TW" sz="1725" dirty="0"/>
          </a:p>
          <a:p>
            <a:pPr marL="0" indent="0">
              <a:buNone/>
            </a:pPr>
            <a:r>
              <a:rPr lang="zh-TW" altLang="en-US" sz="1725" dirty="0"/>
              <a:t>巴哈姆特</a:t>
            </a:r>
            <a:r>
              <a:rPr lang="en-US" altLang="zh-TW" sz="1725" dirty="0"/>
              <a:t>:</a:t>
            </a:r>
          </a:p>
          <a:p>
            <a:pPr marL="0" indent="0">
              <a:buNone/>
            </a:pPr>
            <a:r>
              <a:rPr lang="en-US" altLang="zh-TW" sz="1725" dirty="0">
                <a:hlinkClick r:id="rId3"/>
              </a:rPr>
              <a:t>http://forum.gamer.com.tw/A.php?bsn=4918</a:t>
            </a:r>
            <a:endParaRPr lang="en-US" altLang="zh-TW" sz="1725" dirty="0"/>
          </a:p>
          <a:p>
            <a:pPr marL="0" indent="0">
              <a:buNone/>
            </a:pPr>
            <a:endParaRPr lang="en-US" altLang="zh-TW" sz="1725" dirty="0"/>
          </a:p>
          <a:p>
            <a:pPr marL="0" indent="0">
              <a:buNone/>
            </a:pPr>
            <a:r>
              <a:rPr lang="en-US" altLang="zh-TW" sz="1725" dirty="0" err="1"/>
              <a:t>Ptt</a:t>
            </a:r>
            <a:r>
              <a:rPr lang="en-US" altLang="zh-TW" sz="1725" dirty="0"/>
              <a:t>:</a:t>
            </a:r>
            <a:r>
              <a:rPr lang="zh-TW" altLang="en-US" sz="1725" dirty="0"/>
              <a:t> </a:t>
            </a:r>
            <a:endParaRPr lang="en-US" altLang="zh-TW" sz="1725" dirty="0"/>
          </a:p>
          <a:p>
            <a:pPr marL="0" indent="0">
              <a:buNone/>
            </a:pPr>
            <a:r>
              <a:rPr lang="en-US" altLang="zh-TW" sz="1725" dirty="0" err="1"/>
              <a:t>RPGMaker</a:t>
            </a:r>
            <a:r>
              <a:rPr lang="zh-TW" altLang="en-US" sz="1725" dirty="0"/>
              <a:t>版</a:t>
            </a:r>
            <a:endParaRPr lang="en-US" altLang="zh-TW" sz="1725" dirty="0"/>
          </a:p>
          <a:p>
            <a:pPr marL="0" indent="0">
              <a:buNone/>
            </a:pPr>
            <a:endParaRPr lang="en-US" altLang="zh-TW" sz="1725" dirty="0"/>
          </a:p>
          <a:p>
            <a:pPr marL="0" indent="0">
              <a:buNone/>
            </a:pPr>
            <a:endParaRPr lang="en-US" altLang="zh-TW" sz="1725" dirty="0"/>
          </a:p>
          <a:p>
            <a:pPr marL="0" indent="0">
              <a:buNone/>
            </a:pPr>
            <a:r>
              <a:rPr lang="zh-TW" altLang="en-US" sz="1725" dirty="0"/>
              <a:t>可以找到非常多素材或教學</a:t>
            </a:r>
            <a:endParaRPr lang="en-US" altLang="zh-TW" sz="1725" dirty="0"/>
          </a:p>
          <a:p>
            <a:pPr marL="0" indent="0">
              <a:buNone/>
            </a:pPr>
            <a:r>
              <a:rPr lang="zh-TW" altLang="en-US" sz="1725" dirty="0"/>
              <a:t>也可以發文問問</a:t>
            </a:r>
            <a:endParaRPr lang="en-US" altLang="zh-TW" sz="1725" dirty="0"/>
          </a:p>
          <a:p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010716" y="2178274"/>
            <a:ext cx="3953777" cy="4275062"/>
          </a:xfrm>
        </p:spPr>
        <p:txBody>
          <a:bodyPr>
            <a:normAutofit fontScale="92500" lnSpcReduction="10000"/>
          </a:bodyPr>
          <a:lstStyle/>
          <a:p>
            <a:r>
              <a:rPr lang="zh-TW" altLang="en-US" dirty="0" smtClean="0"/>
              <a:t>剛剛教學的</a:t>
            </a:r>
            <a:r>
              <a:rPr lang="en-US" altLang="zh-TW" dirty="0" smtClean="0"/>
              <a:t>RPG:</a:t>
            </a:r>
          </a:p>
          <a:p>
            <a:r>
              <a:rPr lang="en-US" altLang="zh-TW" dirty="0">
                <a:hlinkClick r:id="rId4"/>
              </a:rPr>
              <a:t>https://drive.google.com/file/d/0B2oDNcJUcAmxQU5YWHdvT29nNTQ/view?usp=sharing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r>
              <a:rPr lang="zh-TW" altLang="en-US" dirty="0" smtClean="0"/>
              <a:t>如果不能開啟，應該是要去官網下載</a:t>
            </a:r>
            <a:r>
              <a:rPr lang="en-US" altLang="zh-TW" dirty="0" smtClean="0"/>
              <a:t>RTP</a:t>
            </a:r>
          </a:p>
          <a:p>
            <a:pPr marL="0" indent="0">
              <a:buNone/>
            </a:pPr>
            <a:r>
              <a:rPr lang="en-US" altLang="zh-TW" dirty="0" smtClean="0"/>
              <a:t>(</a:t>
            </a:r>
            <a:r>
              <a:rPr lang="zh-TW" altLang="en-US" dirty="0" smtClean="0"/>
              <a:t>請看環境準備</a:t>
            </a:r>
            <a:r>
              <a:rPr lang="en-US" altLang="zh-TW" dirty="0" smtClean="0"/>
              <a:t>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8F38-B3CD-4342-A4FA-C70CA10B0E08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A3DC5-58CD-423C-9E9B-3BF29836C11B}" type="slidenum">
              <a:rPr lang="zh-TW" altLang="en-US" smtClean="0"/>
              <a:pPr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689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>
          <a:xfrm>
            <a:off x="1403654" y="2509740"/>
            <a:ext cx="6686549" cy="1468800"/>
          </a:xfrm>
        </p:spPr>
        <p:txBody>
          <a:bodyPr>
            <a:normAutofit/>
          </a:bodyPr>
          <a:lstStyle/>
          <a:p>
            <a:r>
              <a:rPr lang="zh-TW" altLang="en-US" sz="6000" dirty="0" smtClean="0"/>
              <a:t>簡單實作教學</a:t>
            </a:r>
            <a:endParaRPr lang="zh-TW" altLang="en-US" sz="6000"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87819-5090-4B3C-AE56-2A74A0180080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A3DC5-58CD-423C-9E9B-3BF29836C11B}" type="slidenum">
              <a:rPr lang="zh-TW" altLang="en-US" smtClean="0"/>
              <a:pPr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606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5657" y="404664"/>
            <a:ext cx="7058745" cy="5506558"/>
          </a:xfrm>
        </p:spPr>
        <p:txBody>
          <a:bodyPr/>
          <a:lstStyle/>
          <a:p>
            <a:r>
              <a:rPr lang="zh-TW" altLang="en-US" dirty="0"/>
              <a:t>一開始為一個空白的頁</a:t>
            </a:r>
            <a:r>
              <a:rPr lang="zh-TW" altLang="en-US" dirty="0" smtClean="0"/>
              <a:t>面</a:t>
            </a:r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E3584-2A2F-495B-99CB-E7D7F4496367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32" y="1340768"/>
            <a:ext cx="7540838" cy="4680520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8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476672"/>
            <a:ext cx="7467600" cy="5997280"/>
          </a:xfrm>
        </p:spPr>
        <p:txBody>
          <a:bodyPr/>
          <a:lstStyle/>
          <a:p>
            <a:pPr lvl="2"/>
            <a:r>
              <a:rPr lang="zh-TW" altLang="en-US" sz="1800" dirty="0"/>
              <a:t>點擊左上角的</a:t>
            </a:r>
            <a:r>
              <a:rPr lang="en-US" altLang="zh-TW" sz="1800" dirty="0"/>
              <a:t>&lt;</a:t>
            </a:r>
            <a:r>
              <a:rPr lang="zh-TW" altLang="en-US" sz="1800" dirty="0"/>
              <a:t>文件</a:t>
            </a:r>
            <a:r>
              <a:rPr lang="en-US" altLang="zh-TW" sz="1800" dirty="0"/>
              <a:t>&gt;</a:t>
            </a:r>
            <a:r>
              <a:rPr lang="zh-TW" altLang="en-US" sz="1800" dirty="0"/>
              <a:t>，再點選新建項目</a:t>
            </a:r>
            <a:r>
              <a:rPr lang="zh-TW" altLang="en-US" sz="1800" dirty="0" smtClean="0"/>
              <a:t>。</a:t>
            </a:r>
            <a:endParaRPr lang="en-US" altLang="zh-TW" sz="1800" dirty="0" smtClean="0"/>
          </a:p>
          <a:p>
            <a:pPr lvl="2"/>
            <a:r>
              <a:rPr lang="zh-TW" altLang="en-US" sz="1800" dirty="0"/>
              <a:t>更改檔名和儲存位置，更改完即可按確定。</a:t>
            </a:r>
            <a:endParaRPr lang="en-US" altLang="zh-TW" sz="1800" dirty="0"/>
          </a:p>
          <a:p>
            <a:pPr lvl="2"/>
            <a:endParaRPr lang="en-US" altLang="zh-TW" sz="1800" dirty="0"/>
          </a:p>
          <a:p>
            <a:pPr marL="914400" lvl="2" indent="0">
              <a:buNone/>
            </a:pPr>
            <a:endParaRPr lang="zh-TW" altLang="en-US" dirty="0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9ABAC-8107-4925-96F7-D663D71D5E88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53" y="1988840"/>
            <a:ext cx="7590434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695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dirty="0" smtClean="0"/>
              <a:t>簡單遊戲劇情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1" y="1600203"/>
            <a:ext cx="8075240" cy="4709119"/>
          </a:xfrm>
        </p:spPr>
        <p:txBody>
          <a:bodyPr/>
          <a:lstStyle/>
          <a:p>
            <a:r>
              <a:rPr lang="zh-TW" altLang="en-US" dirty="0" smtClean="0"/>
              <a:t>劇情</a:t>
            </a:r>
            <a:r>
              <a:rPr lang="en-US" altLang="zh-TW" dirty="0" smtClean="0"/>
              <a:t>:</a:t>
            </a:r>
          </a:p>
          <a:p>
            <a:r>
              <a:rPr lang="zh-TW" altLang="en-US" dirty="0" smtClean="0"/>
              <a:t>一個村民生病了，需要藥草。</a:t>
            </a:r>
            <a:endParaRPr lang="en-US" altLang="zh-TW" dirty="0" smtClean="0"/>
          </a:p>
          <a:p>
            <a:r>
              <a:rPr lang="zh-TW" altLang="en-US" dirty="0" smtClean="0"/>
              <a:t>場景</a:t>
            </a:r>
            <a:r>
              <a:rPr lang="en-US" altLang="zh-TW" dirty="0" smtClean="0"/>
              <a:t>:</a:t>
            </a:r>
          </a:p>
          <a:p>
            <a:r>
              <a:rPr lang="zh-TW" altLang="en-US" dirty="0" smtClean="0"/>
              <a:t>小村莊、村民的家。</a:t>
            </a:r>
            <a:endParaRPr lang="en-US" altLang="zh-TW" dirty="0" smtClean="0"/>
          </a:p>
          <a:p>
            <a:r>
              <a:rPr lang="zh-TW" altLang="en-US" dirty="0" smtClean="0"/>
              <a:t>任務內容</a:t>
            </a:r>
            <a:r>
              <a:rPr lang="en-US" altLang="zh-TW" dirty="0" smtClean="0"/>
              <a:t>:</a:t>
            </a:r>
          </a:p>
          <a:p>
            <a:r>
              <a:rPr lang="zh-TW" altLang="en-US" dirty="0" smtClean="0"/>
              <a:t>在村莊尋找線索，找到藥草並給村民。</a:t>
            </a:r>
            <a:endParaRPr lang="zh-TW" altLang="en-US" dirty="0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0BB7-7E07-4B44-9E67-E92551FA8048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628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dirty="0" smtClean="0"/>
              <a:t>場景布置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47670" y="1628800"/>
            <a:ext cx="6591985" cy="3777622"/>
          </a:xfrm>
        </p:spPr>
        <p:txBody>
          <a:bodyPr/>
          <a:lstStyle/>
          <a:p>
            <a:r>
              <a:rPr lang="zh-TW" altLang="en-US" dirty="0" smtClean="0"/>
              <a:t>以右鍵點選素材即可用左鍵開始繪製地圖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EDC89-2139-477D-8C5A-B508DA3858E7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243584"/>
            <a:ext cx="6840760" cy="3948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719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47664" y="404676"/>
            <a:ext cx="7139136" cy="5721499"/>
          </a:xfrm>
        </p:spPr>
        <p:txBody>
          <a:bodyPr/>
          <a:lstStyle/>
          <a:p>
            <a:r>
              <a:rPr lang="zh-TW" altLang="en-US" dirty="0" smtClean="0"/>
              <a:t>首先，繪製出你的小村莊。</a:t>
            </a:r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FF285-50D8-4324-8946-FC550788B76F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內容版面配置區 4"/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84788"/>
            <a:ext cx="8290917" cy="4663639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110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下載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1500" dirty="0"/>
              <a:t>RPG Maker VX Ace</a:t>
            </a:r>
          </a:p>
          <a:p>
            <a:r>
              <a:rPr lang="en-US" altLang="zh-TW" sz="1500" dirty="0">
                <a:hlinkClick r:id="rId2"/>
              </a:rPr>
              <a:t>http://www05.eyny.com/forum.php?mod=viewthread&amp;tid=8486646&amp;highlight=rpg%20maker%20vx%20ace</a:t>
            </a:r>
            <a:r>
              <a:rPr lang="zh-TW" altLang="en-US" sz="1500" dirty="0"/>
              <a:t>  </a:t>
            </a:r>
            <a:r>
              <a:rPr lang="en-US" altLang="zh-TW" sz="1500" dirty="0"/>
              <a:t>(</a:t>
            </a:r>
            <a:r>
              <a:rPr lang="zh-TW" altLang="en-US" sz="1500" dirty="0"/>
              <a:t>內有百度雲</a:t>
            </a:r>
            <a:r>
              <a:rPr lang="en-US" altLang="zh-TW" sz="1500" dirty="0"/>
              <a:t>)</a:t>
            </a:r>
          </a:p>
          <a:p>
            <a:r>
              <a:rPr lang="en-US" altLang="zh-TW" sz="1500" u="sng" dirty="0">
                <a:hlinkClick r:id="rId3"/>
              </a:rPr>
              <a:t>https://mega.co.nz/#!t0sxnJ4J!XfI-ihlI_0SvgvLyZgsoqD8FbaJB5vHA3eTGUHVakHk</a:t>
            </a:r>
            <a:endParaRPr lang="en-US" altLang="zh-TW" sz="1500" dirty="0"/>
          </a:p>
          <a:p>
            <a:r>
              <a:rPr lang="en-US" altLang="zh-TW" sz="1500" dirty="0"/>
              <a:t>(</a:t>
            </a:r>
            <a:r>
              <a:rPr lang="zh-TW" altLang="en-US" sz="1500" dirty="0"/>
              <a:t>載點連接，非本人所有，僅供參考教學用途</a:t>
            </a:r>
            <a:r>
              <a:rPr lang="en-US" altLang="zh-TW" sz="1500" dirty="0"/>
              <a:t>)</a:t>
            </a:r>
          </a:p>
          <a:p>
            <a:r>
              <a:rPr lang="zh-TW" altLang="en-US" sz="1500" dirty="0"/>
              <a:t>官網可以下載</a:t>
            </a:r>
            <a:r>
              <a:rPr lang="en-US" altLang="zh-TW" sz="1500" dirty="0"/>
              <a:t>RTP</a:t>
            </a:r>
          </a:p>
          <a:p>
            <a:r>
              <a:rPr lang="en-US" altLang="zh-TW" sz="1500" dirty="0">
                <a:hlinkClick r:id="rId4"/>
              </a:rPr>
              <a:t>http://www.rpgmakerweb.com/download/additional/run-time-packages</a:t>
            </a:r>
            <a:endParaRPr lang="zh-TW" altLang="en-US" sz="1500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5847-68B4-48AB-BBE9-2FFABF0BEAFE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A3DC5-58CD-423C-9E9B-3BF29836C11B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702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81666" y="404664"/>
            <a:ext cx="7205133" cy="6120680"/>
          </a:xfrm>
        </p:spPr>
        <p:txBody>
          <a:bodyPr/>
          <a:lstStyle/>
          <a:p>
            <a:r>
              <a:rPr lang="zh-TW" altLang="en-US" dirty="0" smtClean="0"/>
              <a:t>村民的房子，我們使用</a:t>
            </a:r>
            <a:r>
              <a:rPr lang="en-US" altLang="zh-TW" dirty="0" smtClean="0"/>
              <a:t>”</a:t>
            </a:r>
            <a:r>
              <a:rPr lang="zh-TW" altLang="en-US" dirty="0" smtClean="0"/>
              <a:t>讀取範例地圖</a:t>
            </a:r>
            <a:r>
              <a:rPr lang="en-US" altLang="zh-TW" dirty="0" smtClean="0"/>
              <a:t>”</a:t>
            </a:r>
            <a:r>
              <a:rPr lang="zh-TW" altLang="en-US" dirty="0" smtClean="0"/>
              <a:t>來製作。</a:t>
            </a:r>
            <a:endParaRPr lang="en-US" altLang="zh-TW" dirty="0" smtClean="0"/>
          </a:p>
          <a:p>
            <a:r>
              <a:rPr lang="zh-TW" altLang="en-US" dirty="0"/>
              <a:t>在地圖設置內可以設定要切換的</a:t>
            </a:r>
            <a:r>
              <a:rPr lang="zh-TW" altLang="en-US" dirty="0" smtClean="0"/>
              <a:t>背景音樂。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54570-FCB0-45E8-A628-5DE274678061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內容版面配置區 4"/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340768"/>
            <a:ext cx="7322391" cy="4824536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7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03649" y="404664"/>
            <a:ext cx="6521152" cy="6069288"/>
          </a:xfrm>
        </p:spPr>
        <p:txBody>
          <a:bodyPr/>
          <a:lstStyle/>
          <a:p>
            <a:r>
              <a:rPr lang="zh-TW" altLang="en-US" dirty="0" smtClean="0"/>
              <a:t>設置傳送點。</a:t>
            </a:r>
            <a:endParaRPr lang="en-US" altLang="zh-TW" dirty="0" smtClean="0"/>
          </a:p>
          <a:p>
            <a:r>
              <a:rPr lang="zh-TW" altLang="en-US" dirty="0"/>
              <a:t>切換</a:t>
            </a:r>
            <a:r>
              <a:rPr lang="zh-TW" altLang="en-US" dirty="0" smtClean="0"/>
              <a:t>到事件模式時，在門口點右鍵。</a:t>
            </a:r>
            <a:endParaRPr lang="en-US" altLang="zh-TW" dirty="0" smtClean="0"/>
          </a:p>
          <a:p>
            <a:r>
              <a:rPr lang="zh-TW" altLang="en-US" dirty="0" smtClean="0"/>
              <a:t>快速增加事件</a:t>
            </a:r>
            <a:r>
              <a:rPr lang="en-US" altLang="zh-TW" dirty="0" smtClean="0"/>
              <a:t>-&gt;</a:t>
            </a:r>
            <a:r>
              <a:rPr lang="zh-TW" altLang="en-US" dirty="0" smtClean="0"/>
              <a:t>門扉，並選取圖像。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6013B-3BF7-4646-85D9-63B4388DEBCB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內容版面配置區 4"/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700808"/>
            <a:ext cx="7897830" cy="4442528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762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03649" y="332656"/>
            <a:ext cx="6521152" cy="6141296"/>
          </a:xfrm>
        </p:spPr>
        <p:txBody>
          <a:bodyPr/>
          <a:lstStyle/>
          <a:p>
            <a:r>
              <a:rPr lang="zh-TW" altLang="en-US" dirty="0" smtClean="0"/>
              <a:t>設置目標位置，也就是進門之後的地方。</a:t>
            </a:r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C75B-4D08-4F77-BE47-6438019DF713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內容版面配置區 4"/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35006"/>
            <a:ext cx="7375734" cy="4608512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969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3201" y="332656"/>
            <a:ext cx="6451600" cy="6141296"/>
          </a:xfrm>
        </p:spPr>
        <p:txBody>
          <a:bodyPr/>
          <a:lstStyle/>
          <a:p>
            <a:r>
              <a:rPr lang="zh-TW" altLang="en-US" dirty="0" smtClean="0"/>
              <a:t>再設置一次傳送點，讓角色離開。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70848-AFE1-42A2-9D7F-0F86D0B1FDCA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內容版面配置區 4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7" y="1363139"/>
            <a:ext cx="7704856" cy="4647077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002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64738" y="476672"/>
            <a:ext cx="6460067" cy="5997280"/>
          </a:xfrm>
        </p:spPr>
        <p:txBody>
          <a:bodyPr/>
          <a:lstStyle/>
          <a:p>
            <a:r>
              <a:rPr lang="zh-TW" altLang="en-US" dirty="0" smtClean="0"/>
              <a:t>設置生病的村民</a:t>
            </a:r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68398-B920-4BCC-A797-D51D8C8FA13C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196752"/>
            <a:ext cx="6918864" cy="4896544"/>
          </a:xfrm>
          <a:prstGeom prst="rect">
            <a:avLst/>
          </a:prstGeom>
          <a:ln w="76200">
            <a:solidFill>
              <a:srgbClr val="00B050"/>
            </a:solidFill>
          </a:ln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48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5658" y="476672"/>
            <a:ext cx="6531496" cy="6069288"/>
          </a:xfrm>
        </p:spPr>
        <p:txBody>
          <a:bodyPr/>
          <a:lstStyle/>
          <a:p>
            <a:r>
              <a:rPr lang="zh-TW" altLang="en-US" dirty="0" smtClean="0"/>
              <a:t>再設置村民的家人</a:t>
            </a:r>
            <a:r>
              <a:rPr lang="en-US" altLang="zh-TW" dirty="0" smtClean="0"/>
              <a:t>(</a:t>
            </a:r>
            <a:r>
              <a:rPr lang="zh-TW" altLang="en-US" dirty="0" smtClean="0"/>
              <a:t>任務的開始點</a:t>
            </a:r>
            <a:r>
              <a:rPr lang="en-US" altLang="zh-TW" dirty="0" smtClean="0"/>
              <a:t>)</a:t>
            </a:r>
          </a:p>
          <a:p>
            <a:endParaRPr lang="zh-TW" altLang="en-US" dirty="0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2D5CD-A357-4D0E-AD2F-B8B1BA0C88E9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052736"/>
            <a:ext cx="6696744" cy="5040560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475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5656" y="476672"/>
            <a:ext cx="6449144" cy="5997280"/>
          </a:xfrm>
        </p:spPr>
        <p:txBody>
          <a:bodyPr/>
          <a:lstStyle/>
          <a:p>
            <a:r>
              <a:rPr lang="zh-TW" altLang="en-US" dirty="0" smtClean="0"/>
              <a:t>設置任務</a:t>
            </a:r>
            <a:endParaRPr lang="en-US" altLang="zh-TW" dirty="0" smtClean="0"/>
          </a:p>
          <a:p>
            <a:r>
              <a:rPr lang="zh-TW" altLang="en-US" dirty="0" smtClean="0"/>
              <a:t>編輯對話，並開啟事件開關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D2796-6AD0-43FE-9D5A-3E5D4FD3C57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2" y="1412776"/>
            <a:ext cx="7848872" cy="4601818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35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03649" y="548680"/>
            <a:ext cx="6521152" cy="5925272"/>
          </a:xfrm>
        </p:spPr>
        <p:txBody>
          <a:bodyPr/>
          <a:lstStyle/>
          <a:p>
            <a:r>
              <a:rPr lang="zh-TW" altLang="en-US" dirty="0" smtClean="0"/>
              <a:t>設置獨立開關，防止重複對話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921DA-DEF4-4891-8757-5937088E8141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5" y="1124744"/>
            <a:ext cx="6732653" cy="4701882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47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5656" y="404664"/>
            <a:ext cx="6449144" cy="6069288"/>
          </a:xfrm>
        </p:spPr>
        <p:txBody>
          <a:bodyPr/>
          <a:lstStyle/>
          <a:p>
            <a:r>
              <a:rPr lang="zh-TW" altLang="en-US" dirty="0" smtClean="0"/>
              <a:t>新增一個事件頁，出現條件為</a:t>
            </a:r>
            <a:r>
              <a:rPr lang="en-US" altLang="zh-TW" dirty="0" smtClean="0"/>
              <a:t>&lt;</a:t>
            </a:r>
            <a:r>
              <a:rPr lang="zh-TW" altLang="en-US" dirty="0" smtClean="0"/>
              <a:t>獨立開關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開啟時</a:t>
            </a:r>
            <a:endParaRPr lang="en-US" altLang="zh-TW" dirty="0" smtClean="0"/>
          </a:p>
          <a:p>
            <a:r>
              <a:rPr lang="zh-TW" altLang="en-US" dirty="0"/>
              <a:t>設置相同</a:t>
            </a:r>
            <a:r>
              <a:rPr lang="zh-TW" altLang="en-US" dirty="0" smtClean="0"/>
              <a:t>圖形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8B4E5-E3F4-4AB6-AEE9-F7F8A424059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6" y="1340768"/>
            <a:ext cx="6267235" cy="4713542"/>
          </a:xfrm>
          <a:prstGeom prst="rect">
            <a:avLst/>
          </a:prstGeom>
          <a:ln w="76200">
            <a:solidFill>
              <a:srgbClr val="0070C0"/>
            </a:solidFill>
          </a:ln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503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5656" y="764704"/>
            <a:ext cx="6449144" cy="5709248"/>
          </a:xfrm>
        </p:spPr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&lt;</a:t>
            </a:r>
            <a:r>
              <a:rPr lang="zh-TW" altLang="en-US" dirty="0" smtClean="0"/>
              <a:t>任務開始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事件開關，在村莊地圖設置一個商人</a:t>
            </a:r>
            <a:endParaRPr lang="en-US" altLang="zh-TW" dirty="0" smtClean="0"/>
          </a:p>
          <a:p>
            <a:r>
              <a:rPr lang="zh-TW" altLang="en-US" dirty="0" smtClean="0"/>
              <a:t>編輯好對話後，再設置一個開關為</a:t>
            </a:r>
            <a:r>
              <a:rPr lang="en-US" altLang="zh-TW" dirty="0" smtClean="0"/>
              <a:t>&lt;</a:t>
            </a:r>
            <a:r>
              <a:rPr lang="zh-TW" altLang="en-US" dirty="0" smtClean="0"/>
              <a:t>老頭</a:t>
            </a:r>
            <a:r>
              <a:rPr lang="en-US" altLang="zh-TW" dirty="0" smtClean="0"/>
              <a:t>&gt;(</a:t>
            </a:r>
            <a:r>
              <a:rPr lang="zh-TW" altLang="en-US" dirty="0" smtClean="0"/>
              <a:t>領藥草的人</a:t>
            </a:r>
            <a:r>
              <a:rPr lang="en-US" altLang="zh-TW" dirty="0" smtClean="0"/>
              <a:t>)</a:t>
            </a:r>
          </a:p>
          <a:p>
            <a:endParaRPr lang="en-US" altLang="zh-TW" dirty="0" smtClean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5BE57-2037-4997-8DB8-472995A7DA5C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315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安裝</a:t>
            </a:r>
            <a:r>
              <a:rPr lang="en-US" altLang="zh-TW" dirty="0" smtClean="0"/>
              <a:t>-1</a:t>
            </a:r>
            <a:br>
              <a:rPr lang="en-US" altLang="zh-TW" dirty="0" smtClean="0"/>
            </a:b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96176" y="1770435"/>
            <a:ext cx="7278558" cy="4754913"/>
          </a:xfrm>
          <a:prstGeom prst="rect">
            <a:avLst/>
          </a:prstGeom>
        </p:spPr>
      </p:pic>
      <p:sp>
        <p:nvSpPr>
          <p:cNvPr id="6" name="內容版面配置區 5"/>
          <p:cNvSpPr>
            <a:spLocks noGrp="1"/>
          </p:cNvSpPr>
          <p:nvPr>
            <p:ph sz="half" idx="2"/>
          </p:nvPr>
        </p:nvSpPr>
        <p:spPr>
          <a:xfrm>
            <a:off x="5411948" y="488394"/>
            <a:ext cx="3235398" cy="2833217"/>
          </a:xfrm>
        </p:spPr>
        <p:txBody>
          <a:bodyPr/>
          <a:lstStyle/>
          <a:p>
            <a:r>
              <a:rPr lang="zh-TW" altLang="en-US" dirty="0" smtClean="0"/>
              <a:t>下載完解壓縮後，應該可以看到這個畫面</a:t>
            </a:r>
            <a:r>
              <a:rPr lang="en-US" altLang="zh-TW" dirty="0" smtClean="0"/>
              <a:t>!</a:t>
            </a:r>
          </a:p>
          <a:p>
            <a:r>
              <a:rPr lang="zh-TW" altLang="en-US" dirty="0" smtClean="0"/>
              <a:t>點擊</a:t>
            </a:r>
            <a:r>
              <a:rPr lang="en-US" altLang="zh-TW" dirty="0" smtClean="0"/>
              <a:t>”</a:t>
            </a:r>
            <a:r>
              <a:rPr lang="en-US" altLang="zh-TW" dirty="0" err="1" smtClean="0"/>
              <a:t>RPGVXAce_Setup_Full</a:t>
            </a:r>
            <a:r>
              <a:rPr lang="en-US" altLang="zh-TW" dirty="0" smtClean="0"/>
              <a:t>”</a:t>
            </a:r>
            <a:r>
              <a:rPr lang="zh-TW" altLang="en-US" dirty="0" smtClean="0"/>
              <a:t>開始進行安裝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EA4D5-8C71-4EDC-B57E-0C3A8F7CEC50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A3DC5-58CD-423C-9E9B-3BF29836C11B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958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5742" y="836724"/>
            <a:ext cx="6283159" cy="5158803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15908-2A65-4778-8652-58094F574D9D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288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1363133" y="332656"/>
            <a:ext cx="6644019" cy="5897880"/>
          </a:xfrm>
        </p:spPr>
        <p:txBody>
          <a:bodyPr/>
          <a:lstStyle/>
          <a:p>
            <a:r>
              <a:rPr lang="zh-TW" altLang="en-US" dirty="0"/>
              <a:t>在數據庫的物品欄新增</a:t>
            </a:r>
            <a:r>
              <a:rPr lang="en-US" altLang="zh-TW" dirty="0"/>
              <a:t>&lt;</a:t>
            </a:r>
            <a:r>
              <a:rPr lang="zh-TW" altLang="en-US" dirty="0"/>
              <a:t>藥草</a:t>
            </a:r>
            <a:r>
              <a:rPr lang="en-US" altLang="zh-TW" dirty="0"/>
              <a:t>&gt;</a:t>
            </a:r>
          </a:p>
          <a:p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04291-0AA3-46D3-9F55-81344A662278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690" y="951474"/>
            <a:ext cx="7181866" cy="5060281"/>
          </a:xfrm>
          <a:prstGeom prst="rect">
            <a:avLst/>
          </a:prstGeom>
          <a:ln w="76200">
            <a:solidFill>
              <a:srgbClr val="00B050"/>
            </a:solidFill>
          </a:ln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964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5656" y="620688"/>
            <a:ext cx="6449144" cy="5853264"/>
          </a:xfrm>
        </p:spPr>
        <p:txBody>
          <a:bodyPr/>
          <a:lstStyle/>
          <a:p>
            <a:r>
              <a:rPr lang="zh-TW" altLang="en-US" dirty="0"/>
              <a:t>在</a:t>
            </a:r>
            <a:r>
              <a:rPr lang="zh-TW" altLang="en-US" dirty="0" smtClean="0"/>
              <a:t>地圖上新增</a:t>
            </a:r>
            <a:r>
              <a:rPr lang="zh-TW" altLang="en-US" dirty="0"/>
              <a:t>一個事件作為可領取藥草的人</a:t>
            </a:r>
            <a:endParaRPr lang="en-US" altLang="zh-TW" dirty="0"/>
          </a:p>
          <a:p>
            <a:r>
              <a:rPr lang="zh-TW" altLang="en-US" dirty="0" smtClean="0"/>
              <a:t>利用</a:t>
            </a:r>
            <a:r>
              <a:rPr lang="en-US" altLang="zh-TW" dirty="0" smtClean="0"/>
              <a:t>&lt;</a:t>
            </a:r>
            <a:r>
              <a:rPr lang="zh-TW" altLang="en-US" dirty="0" smtClean="0"/>
              <a:t>增加物品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，獲得設定</a:t>
            </a:r>
            <a:r>
              <a:rPr lang="zh-TW" altLang="en-US" dirty="0"/>
              <a:t>好的藥草</a:t>
            </a:r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F1F8D-A386-492A-9252-99B59FFEDD28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內容版面配置區 4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3" y="1556792"/>
            <a:ext cx="7704869" cy="4405996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909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5656" y="476672"/>
            <a:ext cx="6449144" cy="5997280"/>
          </a:xfrm>
        </p:spPr>
        <p:txBody>
          <a:bodyPr/>
          <a:lstStyle/>
          <a:p>
            <a:r>
              <a:rPr lang="zh-TW" altLang="en-US" dirty="0"/>
              <a:t>設置獨立開關，或設置出現條件</a:t>
            </a:r>
            <a:r>
              <a:rPr lang="en-US" altLang="zh-TW" dirty="0"/>
              <a:t>&lt;</a:t>
            </a:r>
            <a:r>
              <a:rPr lang="zh-TW" altLang="en-US" dirty="0"/>
              <a:t>藥草擁有時</a:t>
            </a:r>
            <a:r>
              <a:rPr lang="en-US" altLang="zh-TW" dirty="0" smtClean="0"/>
              <a:t>&gt;</a:t>
            </a:r>
            <a:endParaRPr lang="en-US" altLang="zh-TW" dirty="0"/>
          </a:p>
          <a:p>
            <a:r>
              <a:rPr lang="zh-TW" altLang="en-US" dirty="0" smtClean="0"/>
              <a:t>記得新增一個事件頁</a:t>
            </a:r>
            <a:endParaRPr lang="en-US" altLang="zh-TW" dirty="0" smtClean="0"/>
          </a:p>
          <a:p>
            <a:endParaRPr lang="en-US" altLang="zh-TW" dirty="0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EF7A4-9499-4EC6-BA8C-0A3293336B67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50" y="1412776"/>
            <a:ext cx="6984776" cy="4673300"/>
          </a:xfrm>
          <a:prstGeom prst="rect">
            <a:avLst/>
          </a:prstGeom>
          <a:ln w="76200">
            <a:solidFill>
              <a:srgbClr val="00B050"/>
            </a:solidFill>
          </a:ln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676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03649" y="404664"/>
            <a:ext cx="6521152" cy="6069288"/>
          </a:xfrm>
        </p:spPr>
        <p:txBody>
          <a:bodyPr/>
          <a:lstStyle/>
          <a:p>
            <a:r>
              <a:rPr lang="zh-TW" altLang="en-US" dirty="0" smtClean="0"/>
              <a:t>回到村民的房子，設置任務的結束。</a:t>
            </a:r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7F5CB-45E8-41C2-966E-816A20EAC111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內容版面配置區 4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129" y="972266"/>
            <a:ext cx="7282481" cy="5082575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043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5656" y="404664"/>
            <a:ext cx="6449144" cy="6069288"/>
          </a:xfrm>
        </p:spPr>
        <p:txBody>
          <a:bodyPr/>
          <a:lstStyle/>
          <a:p>
            <a:r>
              <a:rPr lang="zh-TW" altLang="en-US" dirty="0"/>
              <a:t>在數據庫</a:t>
            </a:r>
            <a:r>
              <a:rPr lang="zh-TW" altLang="en-US" dirty="0" smtClean="0"/>
              <a:t>更改角色或遊戲標題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94CA8-86BE-457B-97B3-DAD9AB1715B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內容版面配置區 4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124744"/>
            <a:ext cx="7272808" cy="4844256"/>
          </a:xfrm>
          <a:prstGeom prst="rect">
            <a:avLst/>
          </a:prstGeom>
          <a:ln w="76200">
            <a:solidFill>
              <a:srgbClr val="00B050"/>
            </a:solidFill>
          </a:ln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055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942421" y="474145"/>
            <a:ext cx="6591985" cy="5437089"/>
          </a:xfrm>
        </p:spPr>
        <p:txBody>
          <a:bodyPr/>
          <a:lstStyle/>
          <a:p>
            <a:r>
              <a:rPr lang="zh-TW" altLang="en-US" dirty="0"/>
              <a:t>可以</a:t>
            </a:r>
            <a:r>
              <a:rPr lang="zh-TW" altLang="en-US" dirty="0" smtClean="0"/>
              <a:t>使用工具列的</a:t>
            </a:r>
            <a:r>
              <a:rPr lang="en-US" altLang="zh-TW" dirty="0" smtClean="0"/>
              <a:t>&lt;</a:t>
            </a:r>
            <a:r>
              <a:rPr lang="zh-TW" altLang="en-US" dirty="0" smtClean="0"/>
              <a:t>角色生成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製作角色</a:t>
            </a:r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EA580-F02C-4AD1-9E05-CD9438214266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1" y="1340773"/>
            <a:ext cx="7762000" cy="4532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916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942421" y="620688"/>
            <a:ext cx="6591985" cy="5290534"/>
          </a:xfrm>
        </p:spPr>
        <p:txBody>
          <a:bodyPr/>
          <a:lstStyle/>
          <a:p>
            <a:r>
              <a:rPr lang="zh-TW" altLang="en-US" dirty="0" smtClean="0"/>
              <a:t>在數據庫的</a:t>
            </a:r>
            <a:r>
              <a:rPr lang="en-US" altLang="zh-TW" dirty="0" smtClean="0"/>
              <a:t>&lt;</a:t>
            </a:r>
            <a:r>
              <a:rPr lang="zh-TW" altLang="en-US" dirty="0" smtClean="0"/>
              <a:t>腳色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匯入製作好的角色</a:t>
            </a:r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B0FD4-D033-4FD1-8B6A-1725C8CE4BFD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5" y="1398557"/>
            <a:ext cx="7270576" cy="4478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808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5656" y="332656"/>
            <a:ext cx="6449144" cy="6141296"/>
          </a:xfrm>
        </p:spPr>
        <p:txBody>
          <a:bodyPr/>
          <a:lstStyle/>
          <a:p>
            <a:r>
              <a:rPr lang="zh-TW" altLang="en-US" dirty="0" smtClean="0"/>
              <a:t>也可以更改標題畫面和標題音樂等等</a:t>
            </a:r>
            <a:r>
              <a:rPr lang="en-US" altLang="zh-TW" dirty="0" smtClean="0"/>
              <a:t>…</a:t>
            </a:r>
          </a:p>
          <a:p>
            <a:endParaRPr lang="zh-TW" altLang="en-US" dirty="0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B9F6D-15BC-4C87-A371-2AE3D52EEDFE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3" y="1124749"/>
            <a:ext cx="7056784" cy="4775227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060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81666" y="548680"/>
            <a:ext cx="6443133" cy="5925272"/>
          </a:xfrm>
        </p:spPr>
        <p:txBody>
          <a:bodyPr/>
          <a:lstStyle/>
          <a:p>
            <a:r>
              <a:rPr lang="zh-TW" altLang="en-US" dirty="0" smtClean="0"/>
              <a:t>發行遊戲</a:t>
            </a:r>
            <a:endParaRPr lang="en-US" altLang="zh-TW" dirty="0" smtClean="0"/>
          </a:p>
          <a:p>
            <a:r>
              <a:rPr lang="zh-TW" altLang="en-US" dirty="0" smtClean="0"/>
              <a:t>點選</a:t>
            </a:r>
            <a:r>
              <a:rPr lang="zh-TW" altLang="en-US" dirty="0"/>
              <a:t>文件</a:t>
            </a:r>
            <a:r>
              <a:rPr lang="en-US" altLang="zh-TW" dirty="0"/>
              <a:t>-&gt;</a:t>
            </a:r>
            <a:r>
              <a:rPr lang="zh-TW" altLang="en-US" dirty="0"/>
              <a:t>製作遊戲發行</a:t>
            </a:r>
            <a:r>
              <a:rPr lang="zh-TW" altLang="en-US" dirty="0" smtClean="0"/>
              <a:t>包</a:t>
            </a:r>
            <a:endParaRPr lang="en-US" altLang="zh-TW" dirty="0"/>
          </a:p>
          <a:p>
            <a:r>
              <a:rPr lang="zh-TW" altLang="en-US" dirty="0"/>
              <a:t>生成加密可以讓別人較不容易修改你的遊戲</a:t>
            </a:r>
            <a:endParaRPr lang="en-US" altLang="zh-TW" dirty="0"/>
          </a:p>
          <a:p>
            <a:r>
              <a:rPr lang="zh-TW" altLang="en-US" dirty="0"/>
              <a:t>注意</a:t>
            </a:r>
            <a:r>
              <a:rPr lang="en-US" altLang="zh-TW" dirty="0"/>
              <a:t>:</a:t>
            </a:r>
            <a:r>
              <a:rPr lang="zh-TW" altLang="en-US" dirty="0"/>
              <a:t>附帶</a:t>
            </a:r>
            <a:r>
              <a:rPr lang="en-US" altLang="zh-TW" dirty="0"/>
              <a:t>RTP</a:t>
            </a:r>
            <a:r>
              <a:rPr lang="zh-TW" altLang="en-US" dirty="0"/>
              <a:t>的話，會讓容量變</a:t>
            </a:r>
            <a:r>
              <a:rPr lang="zh-TW" altLang="en-US" dirty="0" smtClean="0"/>
              <a:t>大，但別人不需要安裝</a:t>
            </a:r>
            <a:r>
              <a:rPr lang="en-US" altLang="zh-TW" dirty="0" smtClean="0"/>
              <a:t>RTP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1E65C-8C94-4086-8C34-7C4353A06FFC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422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47596" y="1337470"/>
            <a:ext cx="6683765" cy="960668"/>
          </a:xfrm>
        </p:spPr>
        <p:txBody>
          <a:bodyPr/>
          <a:lstStyle/>
          <a:p>
            <a:r>
              <a:rPr lang="zh-TW" altLang="en-US" dirty="0" smtClean="0"/>
              <a:t>安裝</a:t>
            </a:r>
            <a:r>
              <a:rPr lang="en-US" altLang="zh-TW" dirty="0" smtClean="0"/>
              <a:t>-2</a:t>
            </a:r>
            <a:br>
              <a:rPr lang="en-US" altLang="zh-TW" dirty="0" smtClean="0"/>
            </a:b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98860" y="2085728"/>
            <a:ext cx="3888698" cy="3782367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508105" y="6146467"/>
            <a:ext cx="1477078" cy="325551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 smtClean="0"/>
              <a:t>點我接受</a:t>
            </a:r>
            <a:r>
              <a:rPr lang="en-US" altLang="zh-TW" b="1" dirty="0" smtClean="0"/>
              <a:t>!</a:t>
            </a:r>
            <a:endParaRPr lang="zh-TW" altLang="en-US" b="1" dirty="0"/>
          </a:p>
        </p:txBody>
      </p:sp>
      <p:sp>
        <p:nvSpPr>
          <p:cNvPr id="8" name="文字方塊 7"/>
          <p:cNvSpPr txBox="1"/>
          <p:nvPr/>
        </p:nvSpPr>
        <p:spPr>
          <a:xfrm>
            <a:off x="1259632" y="6171924"/>
            <a:ext cx="19299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50" b="1" dirty="0">
                <a:solidFill>
                  <a:prstClr val="black"/>
                </a:solidFill>
              </a:rPr>
              <a:t>點選下一步</a:t>
            </a:r>
            <a:r>
              <a:rPr lang="en-US" altLang="zh-TW" sz="1350" b="1" dirty="0">
                <a:solidFill>
                  <a:prstClr val="black"/>
                </a:solidFill>
              </a:rPr>
              <a:t>!</a:t>
            </a:r>
            <a:endParaRPr lang="zh-TW" altLang="en-US" sz="1350" b="1" dirty="0">
              <a:solidFill>
                <a:prstClr val="black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844" y="2050249"/>
            <a:ext cx="4068517" cy="3943248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06F50-7061-47B8-9FA3-FC665D86AF2C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A3DC5-58CD-423C-9E9B-3BF29836C11B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931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620688"/>
            <a:ext cx="7467600" cy="5853264"/>
          </a:xfrm>
        </p:spPr>
        <p:txBody>
          <a:bodyPr/>
          <a:lstStyle/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B37E3-4084-4009-B34C-1920E765C8D1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內容版面配置區 5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9" y="764704"/>
            <a:ext cx="6768752" cy="4752528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9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404664"/>
            <a:ext cx="7467600" cy="6069288"/>
          </a:xfrm>
        </p:spPr>
        <p:txBody>
          <a:bodyPr/>
          <a:lstStyle/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DC94B-1D63-43E2-A682-8518D4127E93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196752"/>
            <a:ext cx="6048672" cy="3240360"/>
          </a:xfrm>
          <a:prstGeom prst="rect">
            <a:avLst/>
          </a:prstGeom>
          <a:ln w="76200">
            <a:solidFill>
              <a:srgbClr val="00B050"/>
            </a:solidFill>
          </a:ln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805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謝謝大家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By</a:t>
            </a:r>
            <a:r>
              <a:rPr lang="zh-TW" altLang="en-US" dirty="0" smtClean="0"/>
              <a:t>洪忠駿 鄭博安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69951-4CC4-4342-8345-077E3303F192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A3DC5-58CD-423C-9E9B-3BF29836C11B}" type="slidenum">
              <a:rPr lang="zh-TW" altLang="en-US" smtClean="0"/>
              <a:pPr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601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安裝</a:t>
            </a:r>
            <a:r>
              <a:rPr lang="en-US" altLang="zh-TW" dirty="0" smtClean="0"/>
              <a:t>-3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1520" y="1608363"/>
            <a:ext cx="3946536" cy="3834841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868150" y="5949280"/>
            <a:ext cx="2234065" cy="1186466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 smtClean="0"/>
              <a:t>點安裝</a:t>
            </a:r>
            <a:endParaRPr lang="zh-TW" altLang="en-US" b="1" dirty="0"/>
          </a:p>
        </p:txBody>
      </p:sp>
      <p:sp>
        <p:nvSpPr>
          <p:cNvPr id="7" name="文字方塊 6"/>
          <p:cNvSpPr txBox="1"/>
          <p:nvPr/>
        </p:nvSpPr>
        <p:spPr>
          <a:xfrm>
            <a:off x="1403649" y="5916268"/>
            <a:ext cx="187220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50" b="1" dirty="0">
                <a:solidFill>
                  <a:prstClr val="black"/>
                </a:solidFill>
              </a:rPr>
              <a:t>選擇下載路徑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298" y="1628808"/>
            <a:ext cx="4087805" cy="397777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A2FBD-9E03-4CEB-9746-D2F5A7DBF5D9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A3DC5-58CD-423C-9E9B-3BF29836C11B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752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安裝</a:t>
            </a:r>
            <a:r>
              <a:rPr lang="en-US" altLang="zh-TW" dirty="0" smtClean="0"/>
              <a:t>-4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636420" y="5042867"/>
            <a:ext cx="3235398" cy="2833217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 smtClean="0"/>
              <a:t>等候安裝完成</a:t>
            </a:r>
            <a:endParaRPr lang="zh-TW" altLang="en-US" b="1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27691" y="5049975"/>
            <a:ext cx="1798736" cy="1409501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完成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6" y="1929924"/>
            <a:ext cx="4337354" cy="2933906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14" y="1929936"/>
            <a:ext cx="4324655" cy="2933907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8" name="日期版面配置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80E8B-DA14-4F7F-92DD-38FE1450953B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A3DC5-58CD-423C-9E9B-3BF29836C11B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915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安裝</a:t>
            </a:r>
            <a:r>
              <a:rPr lang="en-US" altLang="zh-TW" dirty="0" smtClean="0"/>
              <a:t>-5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449507" y="4134524"/>
            <a:ext cx="2318548" cy="10469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b="1" dirty="0" smtClean="0"/>
              <a:t>將紅框內</a:t>
            </a:r>
            <a:r>
              <a:rPr lang="en-US" altLang="zh-TW" b="1" dirty="0" smtClean="0"/>
              <a:t>(</a:t>
            </a:r>
            <a:r>
              <a:rPr lang="zh-TW" altLang="en-US" b="1" dirty="0" smtClean="0"/>
              <a:t>繁中補丁</a:t>
            </a:r>
            <a:r>
              <a:rPr lang="en-US" altLang="zh-TW" b="1" dirty="0" smtClean="0"/>
              <a:t>)</a:t>
            </a:r>
            <a:r>
              <a:rPr lang="zh-TW" altLang="en-US" b="1" dirty="0" smtClean="0"/>
              <a:t>的文件解壓縮</a:t>
            </a:r>
            <a:endParaRPr lang="zh-TW" altLang="en-US" b="1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389297" y="4134537"/>
            <a:ext cx="2431982" cy="7864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b="1" dirty="0" smtClean="0"/>
              <a:t>紅框內為解壓縮後出來的東西</a:t>
            </a:r>
            <a:endParaRPr lang="en-US" altLang="zh-TW" b="1" dirty="0" smtClean="0"/>
          </a:p>
          <a:p>
            <a:pPr marL="0" indent="0">
              <a:buNone/>
            </a:pPr>
            <a:r>
              <a:rPr lang="zh-TW" altLang="en-US" b="1" dirty="0" smtClean="0"/>
              <a:t>點擊</a:t>
            </a:r>
            <a:r>
              <a:rPr lang="en-US" altLang="zh-TW" b="1" dirty="0" smtClean="0"/>
              <a:t>”RPGVXAceX7_ck”</a:t>
            </a:r>
            <a:r>
              <a:rPr lang="zh-TW" altLang="en-US" b="1" dirty="0" smtClean="0"/>
              <a:t>進行安裝</a:t>
            </a:r>
            <a:endParaRPr lang="zh-TW" altLang="en-US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61" y="2331705"/>
            <a:ext cx="3955203" cy="1542674"/>
          </a:xfrm>
          <a:prstGeom prst="rect">
            <a:avLst/>
          </a:prstGeom>
          <a:ln w="76200">
            <a:solidFill>
              <a:srgbClr val="0070C0"/>
            </a:solidFill>
          </a:ln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624" y="2325864"/>
            <a:ext cx="4553660" cy="1548527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8" name="日期版面配置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C5625-A02B-444B-B3AD-E4BBEFAAFD21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2015/5/14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A3DC5-58CD-423C-9E9B-3BF29836C11B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754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絲縷">
  <a:themeElements>
    <a:clrScheme name="絲縷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絲縷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絲縷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1_絲縷">
  <a:themeElements>
    <a:clrScheme name="絲縷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絲縷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絲縷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3.xml><?xml version="1.0" encoding="utf-8"?>
<a:theme xmlns:a="http://schemas.openxmlformats.org/drawingml/2006/main" name="2_絲縷">
  <a:themeElements>
    <a:clrScheme name="絲縷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絲縷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絲縷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4.xml><?xml version="1.0" encoding="utf-8"?>
<a:theme xmlns:a="http://schemas.openxmlformats.org/drawingml/2006/main" name="3_絲縷">
  <a:themeElements>
    <a:clrScheme name="絲縷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絲縷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絲縷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5.xml><?xml version="1.0" encoding="utf-8"?>
<a:theme xmlns:a="http://schemas.openxmlformats.org/drawingml/2006/main" name="4_絲縷">
  <a:themeElements>
    <a:clrScheme name="絲縷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絲縷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絲縷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6.xml><?xml version="1.0" encoding="utf-8"?>
<a:theme xmlns:a="http://schemas.openxmlformats.org/drawingml/2006/main" name="5_絲縷">
  <a:themeElements>
    <a:clrScheme name="絲縷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絲縷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絲縷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7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613</TotalTime>
  <Words>1195</Words>
  <Application>Microsoft Office PowerPoint</Application>
  <PresentationFormat>如螢幕大小 (4:3)</PresentationFormat>
  <Paragraphs>313</Paragraphs>
  <Slides>62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6</vt:i4>
      </vt:variant>
      <vt:variant>
        <vt:lpstr>投影片標題</vt:lpstr>
      </vt:variant>
      <vt:variant>
        <vt:i4>62</vt:i4>
      </vt:variant>
    </vt:vector>
  </HeadingPairs>
  <TitlesOfParts>
    <vt:vector size="74" baseType="lpstr">
      <vt:lpstr>微軟正黑體</vt:lpstr>
      <vt:lpstr>新細明體</vt:lpstr>
      <vt:lpstr>Arial</vt:lpstr>
      <vt:lpstr>Calibri</vt:lpstr>
      <vt:lpstr>Century Gothic</vt:lpstr>
      <vt:lpstr>Wingdings 3</vt:lpstr>
      <vt:lpstr>絲縷</vt:lpstr>
      <vt:lpstr>1_絲縷</vt:lpstr>
      <vt:lpstr>2_絲縷</vt:lpstr>
      <vt:lpstr>3_絲縷</vt:lpstr>
      <vt:lpstr>4_絲縷</vt:lpstr>
      <vt:lpstr>5_絲縷</vt:lpstr>
      <vt:lpstr>                                      RPG maker VX  Ace 基本教學</vt:lpstr>
      <vt:lpstr>目錄</vt:lpstr>
      <vt:lpstr>環境準備</vt:lpstr>
      <vt:lpstr>下載</vt:lpstr>
      <vt:lpstr>安裝-1 </vt:lpstr>
      <vt:lpstr>安裝-2 </vt:lpstr>
      <vt:lpstr>安裝-3</vt:lpstr>
      <vt:lpstr>安裝-4</vt:lpstr>
      <vt:lpstr>安裝-5</vt:lpstr>
      <vt:lpstr>安裝-6</vt:lpstr>
      <vt:lpstr>地圖布置</vt:lpstr>
      <vt:lpstr>地圖基本布置 </vt:lpstr>
      <vt:lpstr>圖塊-1</vt:lpstr>
      <vt:lpstr>圖塊-2</vt:lpstr>
      <vt:lpstr>素材和標題畫面</vt:lpstr>
      <vt:lpstr>素材匯入</vt:lpstr>
      <vt:lpstr>素材匯入</vt:lpstr>
      <vt:lpstr>標題&amp;結束畫面</vt:lpstr>
      <vt:lpstr>角色和事件</vt:lpstr>
      <vt:lpstr>角色&amp;事件-1</vt:lpstr>
      <vt:lpstr>角色&amp;事件-2</vt:lpstr>
      <vt:lpstr>角色&amp;事件-2</vt:lpstr>
      <vt:lpstr>角色&amp;事件-3</vt:lpstr>
      <vt:lpstr>區域</vt:lpstr>
      <vt:lpstr>區域</vt:lpstr>
      <vt:lpstr>區域</vt:lpstr>
      <vt:lpstr>相關補充</vt:lpstr>
      <vt:lpstr>選單</vt:lpstr>
      <vt:lpstr>腳本編輯</vt:lpstr>
      <vt:lpstr>腳本編輯(金錢部分)</vt:lpstr>
      <vt:lpstr>選單(修改後)</vt:lpstr>
      <vt:lpstr>資源分享</vt:lpstr>
      <vt:lpstr>資源</vt:lpstr>
      <vt:lpstr>簡單實作教學</vt:lpstr>
      <vt:lpstr>PowerPoint 簡報</vt:lpstr>
      <vt:lpstr>PowerPoint 簡報</vt:lpstr>
      <vt:lpstr>簡單遊戲劇情</vt:lpstr>
      <vt:lpstr>場景布置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謝謝大家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RPG maker VX Ace </dc:title>
  <dc:creator>?? ?</dc:creator>
  <cp:lastModifiedBy>User</cp:lastModifiedBy>
  <cp:revision>31</cp:revision>
  <dcterms:created xsi:type="dcterms:W3CDTF">2015-05-02T13:27:31Z</dcterms:created>
  <dcterms:modified xsi:type="dcterms:W3CDTF">2015-05-14T15:28:23Z</dcterms:modified>
</cp:coreProperties>
</file>